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993366"/>
    <a:srgbClr val="DD3545"/>
    <a:srgbClr val="8955BD"/>
    <a:srgbClr val="CA48B7"/>
    <a:srgbClr val="3366FF"/>
    <a:srgbClr val="FA187E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1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04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5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0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3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2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3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9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0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09530-7769-4752-B855-68C0DA234F0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316C8-B0C3-4DCA-974B-8B5D0E57E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6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8000" dirty="0" smtClean="0">
                <a:solidFill>
                  <a:schemeClr val="accent2">
                    <a:lumMod val="75000"/>
                  </a:schemeClr>
                </a:solidFill>
              </a:rPr>
              <a:t>فصل بهار</a:t>
            </a:r>
            <a:endParaRPr lang="en-US" sz="8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  <a:p>
            <a:r>
              <a:rPr lang="fa-IR" sz="4800" dirty="0" smtClean="0">
                <a:solidFill>
                  <a:srgbClr val="CA48B7"/>
                </a:solidFill>
              </a:rPr>
              <a:t>نویسنده:ثمین</a:t>
            </a:r>
            <a:r>
              <a:rPr lang="fa-IR" sz="4800" dirty="0" smtClean="0"/>
              <a:t> </a:t>
            </a:r>
            <a:r>
              <a:rPr lang="fa-IR" sz="4800" dirty="0" smtClean="0">
                <a:solidFill>
                  <a:srgbClr val="CA48B7"/>
                </a:solidFill>
              </a:rPr>
              <a:t>خمیسی</a:t>
            </a:r>
            <a:endParaRPr lang="en-US" sz="4800" dirty="0">
              <a:solidFill>
                <a:srgbClr val="CA48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01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A187E"/>
                </a:solidFill>
              </a:rPr>
              <a:t>فروردین </a:t>
            </a:r>
            <a:endParaRPr lang="en-US" dirty="0">
              <a:solidFill>
                <a:srgbClr val="FA187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3366FF"/>
                </a:solidFill>
              </a:rPr>
              <a:t>فروردین اولین ماه فصل بهار است 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73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DD3545"/>
                </a:solidFill>
              </a:rPr>
              <a:t>اردیبهشت </a:t>
            </a:r>
            <a:endParaRPr lang="en-US" dirty="0">
              <a:solidFill>
                <a:srgbClr val="DD354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993366"/>
                </a:solidFill>
              </a:rPr>
              <a:t>اردیبهشت دومین ماه از فصل بهاراست</a:t>
            </a:r>
            <a:endParaRPr lang="en-US" dirty="0">
              <a:solidFill>
                <a:srgbClr val="99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64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800" dirty="0" smtClean="0">
                <a:solidFill>
                  <a:srgbClr val="CC00FF"/>
                </a:solidFill>
              </a:rPr>
              <a:t>خرداد </a:t>
            </a:r>
            <a:endParaRPr lang="en-US" sz="4800" dirty="0">
              <a:solidFill>
                <a:srgbClr val="CC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</a:rPr>
              <a:t>خرداد سومین ماه از فصل بهار است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743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فصل بهار</vt:lpstr>
      <vt:lpstr>فروردین </vt:lpstr>
      <vt:lpstr>اردیبهشت </vt:lpstr>
      <vt:lpstr>خرداد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بهار</dc:title>
  <dc:creator>Inspiron N4050</dc:creator>
  <cp:lastModifiedBy>Inspiron N4050</cp:lastModifiedBy>
  <cp:revision>4</cp:revision>
  <dcterms:created xsi:type="dcterms:W3CDTF">2026-04-17T07:51:41Z</dcterms:created>
  <dcterms:modified xsi:type="dcterms:W3CDTF">2026-04-17T08:26:03Z</dcterms:modified>
</cp:coreProperties>
</file>