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0000FF"/>
    <a:srgbClr val="529F2B"/>
    <a:srgbClr val="F41E6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51FE4-953A-4E82-8A64-08B7A783857F}" type="datetimeFigureOut">
              <a:rPr lang="fa-IR" smtClean="0"/>
              <a:t>1447/11/20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6D204-FD7F-487B-B22E-190324846CBA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F41E60"/>
                </a:solidFill>
                <a:latin typeface="Aharoni" pitchFamily="2" charset="-79"/>
              </a:rPr>
              <a:t>فصل</a:t>
            </a:r>
            <a:r>
              <a:rPr lang="fa-IR" b="1" dirty="0" smtClean="0">
                <a:solidFill>
                  <a:srgbClr val="7030A0"/>
                </a:solidFill>
                <a:latin typeface="Aharoni" pitchFamily="2" charset="-79"/>
              </a:rPr>
              <a:t> </a:t>
            </a:r>
            <a:r>
              <a:rPr lang="fa-IR" b="1" dirty="0" smtClean="0">
                <a:solidFill>
                  <a:srgbClr val="F41E60"/>
                </a:solidFill>
                <a:latin typeface="Aharoni" pitchFamily="2" charset="-79"/>
              </a:rPr>
              <a:t>بهار</a:t>
            </a:r>
            <a:endParaRPr lang="fa-IR" b="1" dirty="0">
              <a:solidFill>
                <a:srgbClr val="F41E60"/>
              </a:solidFill>
              <a:latin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نویسنده : حلما خوید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529F2B"/>
                </a:solidFill>
                <a:cs typeface="B Badr" pitchFamily="2" charset="-78"/>
              </a:rPr>
              <a:t>فروردین</a:t>
            </a:r>
            <a:endParaRPr lang="fa-IR" dirty="0">
              <a:solidFill>
                <a:srgbClr val="529F2B"/>
              </a:solidFill>
              <a:cs typeface="B Bad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>
                <a:solidFill>
                  <a:schemeClr val="accent6"/>
                </a:solidFill>
              </a:rPr>
              <a:t>ماه فروردین اولین فصل بهار است.</a:t>
            </a:r>
          </a:p>
          <a:p>
            <a:pPr>
              <a:buNone/>
            </a:pPr>
            <a:r>
              <a:rPr lang="fa-IR" dirty="0" smtClean="0">
                <a:solidFill>
                  <a:schemeClr val="accent6"/>
                </a:solidFill>
              </a:rPr>
              <a:t>کم کم درخت ها شکوفه می دهند.</a:t>
            </a:r>
            <a:endParaRPr lang="fa-IR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chemeClr val="accent2"/>
                </a:solidFill>
              </a:rPr>
              <a:t>اردیبهشت </a:t>
            </a:r>
            <a:endParaRPr lang="fa-IR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0000FF"/>
                </a:solidFill>
              </a:rPr>
              <a:t>اردیبهشت ماه دوم فصل بهار است .</a:t>
            </a:r>
          </a:p>
          <a:p>
            <a:r>
              <a:rPr lang="fa-IR" dirty="0" smtClean="0">
                <a:solidFill>
                  <a:srgbClr val="0000FF"/>
                </a:solidFill>
              </a:rPr>
              <a:t>در فصل اردیبهشت هوا بسیار مطبوع است و تمام شکوفه ها کاملا باز میشوند.</a:t>
            </a:r>
            <a:endParaRPr lang="fa-IR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0000"/>
                </a:solidFill>
                <a:latin typeface="Aharoni" pitchFamily="2" charset="-79"/>
              </a:rPr>
              <a:t>خرداد</a:t>
            </a:r>
            <a:endParaRPr lang="fa-IR" dirty="0">
              <a:solidFill>
                <a:srgbClr val="FF0000"/>
              </a:solidFill>
              <a:latin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800080"/>
                </a:solidFill>
              </a:rPr>
              <a:t>خرداد ماه سوم و اخرین ماه فصل بهار است.</a:t>
            </a:r>
          </a:p>
          <a:p>
            <a:r>
              <a:rPr lang="fa-IR" dirty="0" smtClean="0">
                <a:solidFill>
                  <a:srgbClr val="800080"/>
                </a:solidFill>
              </a:rPr>
              <a:t>اغاز گرما شروع میشود وهمه ی شکوفه ها می ریزد وبه جایش میوهای بسیارزیبا در می اید.</a:t>
            </a:r>
            <a:endParaRPr lang="fa-IR" dirty="0"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فصل بهار</vt:lpstr>
      <vt:lpstr>فروردین</vt:lpstr>
      <vt:lpstr>اردیبهشت </vt:lpstr>
      <vt:lpstr>خرداد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server</dc:creator>
  <cp:lastModifiedBy>server</cp:lastModifiedBy>
  <cp:revision>5</cp:revision>
  <dcterms:created xsi:type="dcterms:W3CDTF">2026-05-06T13:51:52Z</dcterms:created>
  <dcterms:modified xsi:type="dcterms:W3CDTF">2026-05-06T14:51:06Z</dcterms:modified>
</cp:coreProperties>
</file>