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66FF"/>
    <a:srgbClr val="FF99FF"/>
    <a:srgbClr val="FF3300"/>
    <a:srgbClr val="00FFCC"/>
    <a:srgbClr val="00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5" d="100"/>
          <a:sy n="85" d="100"/>
        </p:scale>
        <p:origin x="590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3A2B40-67C1-4177-8C6A-44491128EF9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D0D143A-667A-4FB4-80C7-031492B11E3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A7BAC25-2C30-4CBD-AB31-CD00AA6067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711BC6-CA42-4CA2-81C1-DF835A814319}" type="datetimeFigureOut">
              <a:rPr lang="en-US" smtClean="0"/>
              <a:t>4/17/2026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8FEB5B2-48FB-4374-9800-3246D7F283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49E7F93-D47D-4738-A367-EA9C016668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74481-8FB6-456C-927B-B6133DE7F6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13181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D08AAB-674B-43B8-8B6D-97EAF1390D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E21F6E4-4909-445E-B510-1B52AC336A6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5977DE-777C-4075-BBA9-580A3DBEF7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711BC6-CA42-4CA2-81C1-DF835A814319}" type="datetimeFigureOut">
              <a:rPr lang="en-US" smtClean="0"/>
              <a:t>4/17/2026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A573DDA-A9B7-4A24-ADBF-67D90A6108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E27FEA2-A673-40AF-9679-A1364069A0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74481-8FB6-456C-927B-B6133DE7F6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99795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D0C11CC-5DCD-407B-9D19-F1A1211D120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4ED7EC0-DC29-4206-A754-4BC2B89B136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56A3BDF-BBB1-45DD-B5CB-6D61A91925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711BC6-CA42-4CA2-81C1-DF835A814319}" type="datetimeFigureOut">
              <a:rPr lang="en-US" smtClean="0"/>
              <a:t>4/17/2026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5CBB454-8A62-4E07-97E3-2146EEBE4F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F4D9EAC-C803-4CDE-9914-01F1970793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74481-8FB6-456C-927B-B6133DE7F6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97059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89397C-485C-466A-8223-689B50D75E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D0F1FB-B1FA-430F-BE21-6728A8637B3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F402F3-0CA8-431A-96D3-0198777193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711BC6-CA42-4CA2-81C1-DF835A814319}" type="datetimeFigureOut">
              <a:rPr lang="en-US" smtClean="0"/>
              <a:t>4/17/2026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6CCCFD-53C6-4050-AC1B-9A7D05BB31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BF3DCA-CF7C-4E95-A003-300F80844C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74481-8FB6-456C-927B-B6133DE7F6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73998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2DD2FD-354F-4ABF-BE2F-018A36ACA4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E08D9F9-8602-400C-98A9-C548782D3D1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9A0A10B-BBBE-4B61-A536-A7E7D46E9E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711BC6-CA42-4CA2-81C1-DF835A814319}" type="datetimeFigureOut">
              <a:rPr lang="en-US" smtClean="0"/>
              <a:t>4/17/2026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65CA71-436A-4C3F-9DB7-39E8973F32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F64B225-E6BE-4CD8-B70E-152DD7B197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74481-8FB6-456C-927B-B6133DE7F6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63289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5725EF-B2C9-4480-97AB-73D1194091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91A538-1F03-43A0-A0FB-EACF73A561A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0C983EA-48FB-407F-8053-C7994918A2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093AC36-0996-4D05-B4C8-90382B4238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711BC6-CA42-4CA2-81C1-DF835A814319}" type="datetimeFigureOut">
              <a:rPr lang="en-US" smtClean="0"/>
              <a:t>4/17/2026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2B01625-D2CB-4180-8E7B-B33766A62E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DBA74D5-4101-4EA4-BE28-0AC821B628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74481-8FB6-456C-927B-B6133DE7F6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57474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F3BA3A-D97C-4A6F-9FC2-56D1B834E0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234108E-1F3A-4D7F-AE26-29FDE71EA19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77DC7B8-283E-4A1C-AC78-B2FB0396390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C74C453-F5ED-43D9-A7EE-E38DF59B06C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79B6A85-4F5A-40C3-AD61-54E4B530C9E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7546344-CCBE-4A2E-8C04-261664C3B2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711BC6-CA42-4CA2-81C1-DF835A814319}" type="datetimeFigureOut">
              <a:rPr lang="en-US" smtClean="0"/>
              <a:t>4/17/2026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52365BA-8439-44B5-BE5C-2571C88F55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4097126-A3FC-4E5A-9499-BB49CB9D76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74481-8FB6-456C-927B-B6133DE7F6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47470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954E9B-2C1E-4725-9AB4-F3FC66B83E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8F04BFA-C4C9-4120-9649-C4938C5E98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711BC6-CA42-4CA2-81C1-DF835A814319}" type="datetimeFigureOut">
              <a:rPr lang="en-US" smtClean="0"/>
              <a:t>4/17/2026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8EC6AD3-19BC-4288-8C83-D5F10FF95E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3E71368-0B02-4B84-BF33-A8D944EC23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74481-8FB6-456C-927B-B6133DE7F6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89146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8F2DA79-27CC-49CE-9876-45C93672E1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711BC6-CA42-4CA2-81C1-DF835A814319}" type="datetimeFigureOut">
              <a:rPr lang="en-US" smtClean="0"/>
              <a:t>4/17/2026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79CF4A2-8374-4985-B31C-8AB4D87757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D9F77D1-D276-4A88-A90C-5F2292D45A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74481-8FB6-456C-927B-B6133DE7F6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51601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C6545F-CC8F-4D48-9082-06CFA7AC63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549BE0-4F43-4F8A-9279-745806559E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1880A77-846C-4045-905B-83E503298D9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8589880-1C1C-4595-9AC6-B90D50D4DA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711BC6-CA42-4CA2-81C1-DF835A814319}" type="datetimeFigureOut">
              <a:rPr lang="en-US" smtClean="0"/>
              <a:t>4/17/2026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7A92D6E-B8CF-4BB3-B906-0FED36ADDA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134CE09-8F94-4EF5-A202-7BD4DEAA71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74481-8FB6-456C-927B-B6133DE7F6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72020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CDCCB6-834F-46B1-A7A5-102AC386B2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483D8CC-FE9D-4F84-851F-ED674B33D2C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0DE5CA2-D955-4ACA-847C-BD47F629DF0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2D36773-0DC3-4A8F-AE0C-38C7A9652A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711BC6-CA42-4CA2-81C1-DF835A814319}" type="datetimeFigureOut">
              <a:rPr lang="en-US" smtClean="0"/>
              <a:t>4/17/2026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291DF81-0E23-4C37-8E92-B5901FD951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C8C48C2-7AB3-4F89-868E-044FB10D1E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74481-8FB6-456C-927B-B6133DE7F6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07232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F421211-8FD6-4012-BBCA-41570C7A2D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1F358CF-1C08-4C81-BAD5-6E107A1AD6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CC9E434-CB38-42CE-88F9-A9A12E5A0F7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711BC6-CA42-4CA2-81C1-DF835A814319}" type="datetimeFigureOut">
              <a:rPr lang="en-US" smtClean="0"/>
              <a:t>4/17/2026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DB88E46-06E3-4AE4-BBA5-5B90B64C289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C96C99F-C184-46F1-8770-54E82338E33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F74481-8FB6-456C-927B-B6133DE7F6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67889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9C07DA-83BC-4DD9-9FAD-3FD29BA43DA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 anchor="ctr">
            <a:normAutofit/>
          </a:bodyPr>
          <a:lstStyle/>
          <a:p>
            <a:r>
              <a:rPr lang="fa-IR" sz="9600" dirty="0">
                <a:solidFill>
                  <a:srgbClr val="9966FF"/>
                </a:solidFill>
              </a:rPr>
              <a:t>ف</a:t>
            </a:r>
            <a:r>
              <a:rPr lang="fa-IR" sz="9600" dirty="0">
                <a:solidFill>
                  <a:srgbClr val="FF99FF"/>
                </a:solidFill>
              </a:rPr>
              <a:t>ص</a:t>
            </a:r>
            <a:r>
              <a:rPr lang="fa-IR" sz="9600" dirty="0">
                <a:solidFill>
                  <a:schemeClr val="accent5">
                    <a:lumMod val="40000"/>
                    <a:lumOff val="60000"/>
                  </a:schemeClr>
                </a:solidFill>
              </a:rPr>
              <a:t>ل</a:t>
            </a:r>
            <a:r>
              <a:rPr lang="fa-IR" sz="9600" dirty="0"/>
              <a:t> </a:t>
            </a:r>
            <a:r>
              <a:rPr lang="fa-IR" sz="9600" dirty="0">
                <a:solidFill>
                  <a:schemeClr val="accent6">
                    <a:lumMod val="20000"/>
                    <a:lumOff val="80000"/>
                  </a:schemeClr>
                </a:solidFill>
              </a:rPr>
              <a:t>ب</a:t>
            </a:r>
            <a:r>
              <a:rPr lang="fa-IR" sz="9600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ه</a:t>
            </a:r>
            <a:r>
              <a:rPr lang="fa-IR" sz="96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ا</a:t>
            </a:r>
            <a:r>
              <a:rPr lang="fa-IR" sz="9600" dirty="0">
                <a:solidFill>
                  <a:srgbClr val="C00000"/>
                </a:solidFill>
              </a:rPr>
              <a:t>ر</a:t>
            </a:r>
            <a:endParaRPr lang="en-US" sz="9600" dirty="0">
              <a:solidFill>
                <a:srgbClr val="C00000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D44FA40-C8C8-4993-8B52-DCF4098273D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 anchor="ctr">
            <a:normAutofit/>
          </a:bodyPr>
          <a:lstStyle/>
          <a:p>
            <a:r>
              <a:rPr lang="fa-IR" sz="4000" dirty="0">
                <a:solidFill>
                  <a:srgbClr val="00FFCC"/>
                </a:solidFill>
              </a:rPr>
              <a:t>ن</a:t>
            </a:r>
            <a:r>
              <a:rPr lang="fa-IR" sz="4000" dirty="0">
                <a:solidFill>
                  <a:srgbClr val="006600"/>
                </a:solidFill>
              </a:rPr>
              <a:t>و</a:t>
            </a:r>
            <a:r>
              <a:rPr lang="fa-IR" sz="4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ی</a:t>
            </a:r>
            <a:r>
              <a:rPr lang="fa-IR" sz="4000" dirty="0">
                <a:solidFill>
                  <a:schemeClr val="accent4">
                    <a:lumMod val="75000"/>
                  </a:schemeClr>
                </a:solidFill>
              </a:rPr>
              <a:t>س</a:t>
            </a:r>
            <a:r>
              <a:rPr lang="fa-IR" sz="4000" dirty="0">
                <a:solidFill>
                  <a:srgbClr val="002060"/>
                </a:solidFill>
              </a:rPr>
              <a:t>ن</a:t>
            </a:r>
            <a:r>
              <a:rPr lang="fa-IR" sz="4000" dirty="0">
                <a:solidFill>
                  <a:srgbClr val="7030A0"/>
                </a:solidFill>
              </a:rPr>
              <a:t>د</a:t>
            </a:r>
            <a:r>
              <a:rPr lang="fa-IR" sz="4000" dirty="0">
                <a:solidFill>
                  <a:srgbClr val="9966FF"/>
                </a:solidFill>
              </a:rPr>
              <a:t>ه</a:t>
            </a:r>
            <a:r>
              <a:rPr lang="fa-IR" sz="4000" dirty="0"/>
              <a:t> </a:t>
            </a:r>
            <a:r>
              <a:rPr lang="fa-IR" sz="4000" dirty="0">
                <a:solidFill>
                  <a:srgbClr val="FF99FF"/>
                </a:solidFill>
              </a:rPr>
              <a:t>:</a:t>
            </a:r>
            <a:r>
              <a:rPr lang="fa-IR" sz="4000" dirty="0">
                <a:solidFill>
                  <a:schemeClr val="accent5">
                    <a:lumMod val="40000"/>
                    <a:lumOff val="60000"/>
                  </a:schemeClr>
                </a:solidFill>
              </a:rPr>
              <a:t>آ</a:t>
            </a:r>
            <a:r>
              <a:rPr lang="fa-IR" sz="4000" dirty="0">
                <a:solidFill>
                  <a:schemeClr val="accent6">
                    <a:lumMod val="40000"/>
                    <a:lumOff val="60000"/>
                  </a:schemeClr>
                </a:solidFill>
              </a:rPr>
              <a:t>و</a:t>
            </a:r>
            <a:r>
              <a:rPr lang="fa-IR" sz="4000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ی</a:t>
            </a:r>
            <a:r>
              <a:rPr lang="fa-IR" sz="40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ن</a:t>
            </a:r>
            <a:r>
              <a:rPr lang="fa-IR" sz="4000" dirty="0">
                <a:solidFill>
                  <a:srgbClr val="C00000"/>
                </a:solidFill>
              </a:rPr>
              <a:t>ا </a:t>
            </a:r>
            <a:r>
              <a:rPr lang="fa-IR" sz="40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ت</a:t>
            </a:r>
            <a:r>
              <a:rPr lang="fa-IR" sz="4000" dirty="0">
                <a:solidFill>
                  <a:schemeClr val="accent2">
                    <a:lumMod val="75000"/>
                  </a:schemeClr>
                </a:solidFill>
              </a:rPr>
              <a:t>و</a:t>
            </a:r>
            <a:r>
              <a:rPr lang="fa-IR" sz="4000" dirty="0">
                <a:solidFill>
                  <a:schemeClr val="accent6">
                    <a:lumMod val="50000"/>
                  </a:schemeClr>
                </a:solidFill>
              </a:rPr>
              <a:t>ک</a:t>
            </a:r>
            <a:r>
              <a:rPr lang="fa-IR" sz="4000" dirty="0">
                <a:solidFill>
                  <a:srgbClr val="FFFF00"/>
                </a:solidFill>
              </a:rPr>
              <a:t>ل</a:t>
            </a:r>
            <a:r>
              <a:rPr lang="fa-IR" sz="4000" dirty="0">
                <a:solidFill>
                  <a:schemeClr val="accent4">
                    <a:lumMod val="50000"/>
                  </a:schemeClr>
                </a:solidFill>
              </a:rPr>
              <a:t>ی</a:t>
            </a:r>
            <a:endParaRPr lang="en-US" sz="4000" dirty="0">
              <a:solidFill>
                <a:schemeClr val="accent4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63869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01B5F7-05E9-4986-A845-0628C64001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fa-IR" dirty="0">
                <a:solidFill>
                  <a:srgbClr val="C00000"/>
                </a:solidFill>
              </a:rPr>
              <a:t>فروردین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D9BD47-05B7-42B6-A2F5-95C0AD709A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fa-I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محمد حسن در فرودین ماه که شکوفه ها باز می شود به دنیا آمد .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975429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859797-649E-4154-871F-E873D23302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fa-IR" dirty="0">
                <a:solidFill>
                  <a:srgbClr val="FF3300"/>
                </a:solidFill>
              </a:rPr>
              <a:t>اردیبهشت</a:t>
            </a:r>
            <a:endParaRPr lang="en-US" dirty="0">
              <a:solidFill>
                <a:srgbClr val="FF33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9E4190-603D-48A4-83ED-47ED1C26D5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fa-IR" dirty="0">
                <a:solidFill>
                  <a:srgbClr val="FF99FF"/>
                </a:solidFill>
              </a:rPr>
              <a:t>من  هوای اردیبهشت را دوست دارم.</a:t>
            </a:r>
            <a:endParaRPr lang="en-US" dirty="0">
              <a:solidFill>
                <a:srgbClr val="FF99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874841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71AA3D-DA5A-45EC-89BA-4C532592B7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fa-IR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خرداد</a:t>
            </a:r>
            <a:endParaRPr lang="en-US" dirty="0">
              <a:solidFill>
                <a:schemeClr val="accent4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42C67E-6A4D-4EF6-8344-5BCDA8322B1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fa-IR" dirty="0">
                <a:solidFill>
                  <a:srgbClr val="9966FF"/>
                </a:solidFill>
              </a:rPr>
              <a:t>مادرم در خرداد به دنیا آمد.</a:t>
            </a:r>
            <a:endParaRPr lang="en-US" dirty="0">
              <a:solidFill>
                <a:srgbClr val="9966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67915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</TotalTime>
  <Words>38</Words>
  <Application>Microsoft Office PowerPoint</Application>
  <PresentationFormat>Widescreen</PresentationFormat>
  <Paragraphs>8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فصل بهار</vt:lpstr>
      <vt:lpstr>فروردین</vt:lpstr>
      <vt:lpstr>اردیبهشت</vt:lpstr>
      <vt:lpstr>خرداد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فصل بهار</dc:title>
  <dc:creator>Lenovo</dc:creator>
  <cp:lastModifiedBy>Lenovo</cp:lastModifiedBy>
  <cp:revision>2</cp:revision>
  <dcterms:created xsi:type="dcterms:W3CDTF">2026-04-17T14:23:24Z</dcterms:created>
  <dcterms:modified xsi:type="dcterms:W3CDTF">2026-04-17T14:53:10Z</dcterms:modified>
</cp:coreProperties>
</file>