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085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BF75-D7E0-1A29-CE3E-A68DFF7B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8B8DD3-32E6-4114-C6DE-B3A05E236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D56F8-AD6B-AC68-8EB7-31135036B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48C86-BD0A-FF64-8C64-A37EF1CB9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0EF50-89CA-803B-B9A4-E87485C23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2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EEDCA-94C2-6ABC-B635-DCA172798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E6BC3-B543-1EEC-201A-293A6D8C2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D9F0D-920D-5CFA-6691-F5B84885D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88915-053A-B2F3-B351-2E56D2D0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6BF92-7E3E-E93A-103E-21957E12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1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1B291-27C5-45EF-AAFD-395C78C64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7EA384-FFBE-6297-4D60-35D0F471F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BF5F-011E-0A34-2259-13698FA1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A0BA1-530C-0A2D-661E-1EA7F7B11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D0648-386C-257D-D1A9-53E7386E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5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7A7-B50D-A48C-F76F-765740D7F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DCE71-38DE-A733-4BEE-873F9EB80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0BA61-CC5B-EAD1-6AC7-8D3D6DB9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03521-C1DF-9AC3-9BDF-3FB64A09B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ED6E1-AFB5-8821-0D6E-1B32599A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8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C7317-219D-BCDE-DC67-446E3306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71CFF-4B36-2FFC-9543-462349CB4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ACCAA-AEDE-3440-8F79-9DEB4F3F7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F4289-8B19-7211-B544-0093D9F53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67B60-9451-5FE9-757B-E5736477D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1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B88A0-9193-0FE0-AF8C-B7EA0F4D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DE4D7-7BB9-C3A2-B134-D55D7A18A5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6B36D-F8D9-2EF5-A275-DAC8F9CDA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5E3ED-DFE0-8D2D-4290-5FA2A2DE4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FF466-7CC3-384E-6F1F-D194B12C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28F43-84A8-BC2E-34DE-761F8859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3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9ADD-6B28-1DCD-511B-21A342222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ECA49-3886-EE21-D980-B74B2DAFB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9BE9B-DD14-D039-34EB-7C8B71791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2E3DBB-BC02-8D52-5CD2-DF5A8590A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7133A-3F72-BA3F-7CF1-EA75DFFFD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00BB1-AE20-2DAA-5DB4-AD742A9EC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8C1AC-2162-96CC-D190-32EC9C49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2272D-6757-D5D1-F6C8-B79CD9462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6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A2576-A7B2-25A9-A916-44445FBAA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EA8673-411D-2BFA-F7AF-90EF4F017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2F095-6648-5F2F-E3A9-92D241C0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EFB1F-9BB2-B2D7-4795-9402E993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72A95-D6FF-F9A4-A742-4D2CE9C6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B6B749-653D-E2FC-1426-C816CE539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B66BA-0967-AA6D-8F22-03244900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2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F6711-FE45-9A0B-2063-D22306D2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0E74B-1847-50A1-1AE7-99788207E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0210F-B720-2056-A34F-B2E505656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9FA59-4FFD-73C3-BEE5-F4001743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199C-2CB2-2A6D-15C4-568AAE03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331F3-9239-3B23-C042-B519A4FA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90F4-C90B-DA8D-2D18-1254798BD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CCFB5-DBBC-7FC6-929A-43F42DCD1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FF548-4862-CB44-3133-A153823D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95A7CD-3589-BE76-2939-EE7C49F44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D0C3B-7F48-7AE3-547B-DF631689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391BC-05C0-162B-8FCE-42E25045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FF3732-E3CE-4A2C-9F82-F08DC878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55564-8DBB-E22C-C548-BDF54E7D9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37A9C-0A1B-98C9-AE56-131D36B16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90687-2D8A-41AD-880A-62E22E8CBB9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3C991-D7A4-E851-86C8-8EF9DC63ED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D05F7-D78C-02B9-0F3E-34242947D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230BD-57CB-494F-BD2D-79003C6D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01575-48DE-C0CE-2C8D-A3FF2F44E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8000" dirty="0">
                <a:solidFill>
                  <a:srgbClr val="F08510"/>
                </a:solidFill>
                <a:cs typeface="2  Nazanin" panose="00000400000000000000" pitchFamily="2" charset="-78"/>
              </a:rPr>
              <a:t>فصل پاییز</a:t>
            </a:r>
            <a:endParaRPr lang="en-US" sz="8000" dirty="0">
              <a:solidFill>
                <a:srgbClr val="F08510"/>
              </a:solidFill>
              <a:cs typeface="2 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58695-6722-928C-2A07-FA0498E249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rtl="1"/>
            <a:r>
              <a:rPr lang="fa-IR" sz="3200" dirty="0">
                <a:solidFill>
                  <a:srgbClr val="7030A0"/>
                </a:solidFill>
                <a:cs typeface="2  Nazanin" panose="00000400000000000000" pitchFamily="2" charset="-78"/>
              </a:rPr>
              <a:t>نویسنده: ملینا حفیظی</a:t>
            </a:r>
            <a:endParaRPr lang="en-US" sz="3200" dirty="0">
              <a:solidFill>
                <a:srgbClr val="7030A0"/>
              </a:solidFill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615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C4BF5-EE21-30BF-BE34-54B169C85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8000" dirty="0">
                <a:solidFill>
                  <a:schemeClr val="accent6">
                    <a:lumMod val="60000"/>
                    <a:lumOff val="40000"/>
                  </a:schemeClr>
                </a:solidFill>
                <a:cs typeface="2  Nazanin" panose="00000400000000000000" pitchFamily="2" charset="-78"/>
              </a:rPr>
              <a:t>مهر</a:t>
            </a:r>
            <a:endParaRPr lang="en-US" sz="8000" dirty="0">
              <a:solidFill>
                <a:schemeClr val="accent6">
                  <a:lumMod val="60000"/>
                  <a:lumOff val="40000"/>
                </a:schemeClr>
              </a:solidFill>
              <a:cs typeface="2 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3F864-CF3E-B500-C586-96FBF89D6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3200" dirty="0"/>
              <a:t>اولین ماه پاییز مهر است.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9038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FDE84-32B8-B1BC-5C6E-987F4B6CB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8000" dirty="0">
                <a:solidFill>
                  <a:srgbClr val="FFFF00"/>
                </a:solidFill>
                <a:cs typeface="2  Nazanin" panose="00000400000000000000" pitchFamily="2" charset="-78"/>
              </a:rPr>
              <a:t>ابان</a:t>
            </a:r>
            <a:endParaRPr lang="en-US" sz="8000" dirty="0">
              <a:solidFill>
                <a:srgbClr val="FFFF00"/>
              </a:solidFill>
              <a:cs typeface="2 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A5BFC-22E4-C73F-DB8E-77191E459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/>
              <a:t>در ماه ابان برگ ها شروع به ریختن می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7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2E7B4-0C99-93EB-BAEF-1A878CEF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8000" dirty="0">
                <a:solidFill>
                  <a:srgbClr val="FF33CC"/>
                </a:solidFill>
                <a:cs typeface="2  Nazanin" panose="00000400000000000000" pitchFamily="2" charset="-78"/>
              </a:rPr>
              <a:t>اذر</a:t>
            </a:r>
            <a:endParaRPr lang="en-US" sz="8000" dirty="0">
              <a:solidFill>
                <a:srgbClr val="FF33CC"/>
              </a:solidFill>
              <a:cs typeface="2 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BF81D-8325-F977-9B45-233BDFE7A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/>
              <a:t>سومین ماه از فصل پاییز اذر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2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2  Nazanin</vt:lpstr>
      <vt:lpstr>Aptos</vt:lpstr>
      <vt:lpstr>Aptos Display</vt:lpstr>
      <vt:lpstr>Arial</vt:lpstr>
      <vt:lpstr>Office Theme</vt:lpstr>
      <vt:lpstr>فصل پاییز</vt:lpstr>
      <vt:lpstr>مهر</vt:lpstr>
      <vt:lpstr>ابان</vt:lpstr>
      <vt:lpstr>اذر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1</cp:revision>
  <dcterms:created xsi:type="dcterms:W3CDTF">2026-04-14T12:05:28Z</dcterms:created>
  <dcterms:modified xsi:type="dcterms:W3CDTF">2026-04-14T12:06:38Z</dcterms:modified>
</cp:coreProperties>
</file>