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50021"/>
    <a:srgbClr val="CCCCFF"/>
    <a:srgbClr val="FFCCCC"/>
    <a:srgbClr val="FF99FF"/>
    <a:srgbClr val="FF9999"/>
    <a:srgbClr val="FFFFCC"/>
    <a:srgbClr val="99FF66"/>
    <a:srgbClr val="9933FF"/>
    <a:srgbClr val="FF3399"/>
    <a:srgbClr val="33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000" autoAdjust="0"/>
    <p:restoredTop sz="94660"/>
  </p:normalViewPr>
  <p:slideViewPr>
    <p:cSldViewPr snapToGrid="0">
      <p:cViewPr>
        <p:scale>
          <a:sx n="108" d="100"/>
          <a:sy n="108" d="100"/>
        </p:scale>
        <p:origin x="-1044" y="-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17E48B-D1CC-37E6-A3CD-50D6037D6DA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F4A745C-322C-0C46-DA8D-90B49F80356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E9FF246-E239-4209-934D-58BF3154BA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82942A-3BDE-4953-A4BD-667D7D5CA4A7}" type="datetimeFigureOut">
              <a:rPr lang="en-US" smtClean="0"/>
              <a:t>4/14/2026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D125B01-BC83-2677-6301-F441307F67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C4A0948-989C-5057-0092-469679C8DE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A3FA42-2770-40CF-A332-C3C5F07BA1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17120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ABB5DD-84D1-14A2-2E8A-B0C486DCC6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97383BE-9FC2-1376-BF59-9981E3A6087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BA62D68-2579-A342-D8C7-03EB96BFCC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82942A-3BDE-4953-A4BD-667D7D5CA4A7}" type="datetimeFigureOut">
              <a:rPr lang="en-US" smtClean="0"/>
              <a:t>4/14/2026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6B25296-6F4D-CCB8-A719-48EF9EFDCB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9B8578C-6D52-903C-7234-BB28DA8D65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A3FA42-2770-40CF-A332-C3C5F07BA1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22735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F99B536-B554-B5E6-C4B9-18C1E97E736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40853EC-D830-1D5E-B866-DCFA0D34B31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F5B5C9C-BCA9-610D-B646-6D4464E575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82942A-3BDE-4953-A4BD-667D7D5CA4A7}" type="datetimeFigureOut">
              <a:rPr lang="en-US" smtClean="0"/>
              <a:t>4/14/2026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BB87C4-90C3-1D37-C971-EF593288D6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D120551-9BFD-09E3-5A7C-505AFC8DCA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A3FA42-2770-40CF-A332-C3C5F07BA1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42582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131A8D-779B-26CE-91DF-F3DF545234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F0C2EB-20C1-0BE5-26DD-3F476D2F46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13CCACF-7FF5-EBA5-CEEB-24B103C9DB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82942A-3BDE-4953-A4BD-667D7D5CA4A7}" type="datetimeFigureOut">
              <a:rPr lang="en-US" smtClean="0"/>
              <a:t>4/14/2026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1B84B4E-F09F-1F47-A6AF-B7915C2232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C34AC00-860B-3CB6-D737-11E39944F0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A3FA42-2770-40CF-A332-C3C5F07BA1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20240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A8BA55-7CA9-574B-A331-012FDDA715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4E11649-02FD-C41F-7036-C2933BB2155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6851CC-F4BD-B073-B5C6-006AB8A6F9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82942A-3BDE-4953-A4BD-667D7D5CA4A7}" type="datetimeFigureOut">
              <a:rPr lang="en-US" smtClean="0"/>
              <a:t>4/14/2026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2A089E2-9530-1B20-9D67-D3BE6C0BB8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1BE07D8-BF40-14AF-6959-3A66B515D5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A3FA42-2770-40CF-A332-C3C5F07BA1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06808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7CF772-9A81-71AD-72D3-1DDDDB639F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67EB9A-6563-E4C7-8DC4-E6C47F0AE5E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9D111C5-8739-A17F-B7C6-95EDF4F5F6B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25A0998-5FBE-71B6-7186-9B6211D2EF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82942A-3BDE-4953-A4BD-667D7D5CA4A7}" type="datetimeFigureOut">
              <a:rPr lang="en-US" smtClean="0"/>
              <a:t>4/14/2026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A2B8954-D095-F5D6-CE8B-8E96D7A3BF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C9FD996-75A9-6867-9A7C-FD146C000E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A3FA42-2770-40CF-A332-C3C5F07BA1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94055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E48BC1-444A-2224-2689-87B5E911BB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58F62F5-6681-0810-0622-C700B02469C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2E3F01F-6C0D-D283-B5C1-EBD0371D9C2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09CE9D2-BAE6-3BB9-F812-926FE63FFC8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116AD40-18BF-CAE5-F4B1-7854FD5FBD6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ABA6A32-6390-B750-356B-B0A1336987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82942A-3BDE-4953-A4BD-667D7D5CA4A7}" type="datetimeFigureOut">
              <a:rPr lang="en-US" smtClean="0"/>
              <a:t>4/14/2026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56532C0-BA4E-B8BA-BE7A-CA0202996F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2B9D8F9-0B06-F0DB-E282-4E7C4A2167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A3FA42-2770-40CF-A332-C3C5F07BA1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3924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C56206-EED6-6B74-E99B-7E7395BB3A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189D97C-07F0-5009-48C5-C29BDF5D0D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82942A-3BDE-4953-A4BD-667D7D5CA4A7}" type="datetimeFigureOut">
              <a:rPr lang="en-US" smtClean="0"/>
              <a:t>4/14/2026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A39B5B0-1317-3FFF-69C8-7C228EE9CC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A006F80-21AE-7238-7331-6B819D61F1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A3FA42-2770-40CF-A332-C3C5F07BA1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64912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1D984D4-D0CB-3524-C7D8-3AAA6B6255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82942A-3BDE-4953-A4BD-667D7D5CA4A7}" type="datetimeFigureOut">
              <a:rPr lang="en-US" smtClean="0"/>
              <a:t>4/14/2026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8E6957C-3240-E47B-181F-66F0F45A91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F5A7234-02BF-6D24-95CA-1202CAE353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A3FA42-2770-40CF-A332-C3C5F07BA1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84866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7FCF61-A3F5-323A-E86C-6D820B131D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9A083A-E75F-2CF6-56DE-6A636374AE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89418AE-1617-01B1-928B-16166846CE9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DDF1800-508B-28B0-0964-1DA3C7EBB8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82942A-3BDE-4953-A4BD-667D7D5CA4A7}" type="datetimeFigureOut">
              <a:rPr lang="en-US" smtClean="0"/>
              <a:t>4/14/2026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262A3B5-D11C-FE1C-3107-485DAADEA6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408C8F7-7C1A-F4CE-58CA-5BB574014D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A3FA42-2770-40CF-A332-C3C5F07BA1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27606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658B17-D522-F739-5E72-16DC08D93F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42F5D9C-D2C9-54FF-B1DE-D340E787A92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4E455D6-ED79-07CD-36F9-DB32C0312C3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5F2DC92-0937-CF95-BBAD-BAA1AEB07C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82942A-3BDE-4953-A4BD-667D7D5CA4A7}" type="datetimeFigureOut">
              <a:rPr lang="en-US" smtClean="0"/>
              <a:t>4/14/2026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BD57BA8-F93C-114F-FF86-D733D6FAA8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59D47D3-D324-54DE-6C61-BC9A7C262C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A3FA42-2770-40CF-A332-C3C5F07BA1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31944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DD60AB4-96CD-5425-3B75-9AFF7A9789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AC94B0A-9757-D672-CA66-E4B9EB04DCD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F9A1CF4-F56A-FF4B-D6C9-0A53C3AAF09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282942A-3BDE-4953-A4BD-667D7D5CA4A7}" type="datetimeFigureOut">
              <a:rPr lang="en-US" smtClean="0"/>
              <a:t>4/14/2026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5B06BB2-C000-7678-1978-03D51112242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F3C4DD-56F9-F300-64B1-76CDE7CDB33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4A3FA42-2770-40CF-A332-C3C5F07BA1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46940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F64445-8A3E-7B7A-059B-10FC269483A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pPr algn="r" rtl="1"/>
            <a:r>
              <a:rPr lang="fa-IR" sz="9600" dirty="0">
                <a:solidFill>
                  <a:srgbClr val="9933FF"/>
                </a:solidFill>
                <a:latin typeface="_MRT_Win2Farsi_3" panose="05000000000000000000" pitchFamily="2" charset="0"/>
                <a:cs typeface="B Badkonak" panose="00000400000000000000" pitchFamily="2" charset="-78"/>
              </a:rPr>
              <a:t>فصل بهار</a:t>
            </a:r>
            <a:endParaRPr lang="en-US" sz="9600" dirty="0">
              <a:solidFill>
                <a:srgbClr val="9933FF"/>
              </a:solidFill>
              <a:latin typeface="_MRT_Win2Farsi_3" panose="05000000000000000000" pitchFamily="2" charset="0"/>
              <a:cs typeface="B Badkonak" panose="00000400000000000000" pitchFamily="2" charset="-78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0DE8BD9-CDCC-C05C-55B8-ADD60F7A463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rtl="1"/>
            <a:r>
              <a:rPr lang="fa-IR" sz="9600" dirty="0">
                <a:solidFill>
                  <a:srgbClr val="FF3399"/>
                </a:solidFill>
                <a:cs typeface="B Hamid" panose="00000400000000000000" pitchFamily="2" charset="-78"/>
              </a:rPr>
              <a:t>نویسنده : </a:t>
            </a:r>
            <a:r>
              <a:rPr lang="fa-IR" sz="9600" dirty="0">
                <a:solidFill>
                  <a:srgbClr val="A50021"/>
                </a:solidFill>
                <a:cs typeface="B Fantezy" panose="00000400000000000000" pitchFamily="2" charset="-78"/>
              </a:rPr>
              <a:t>کیانا سهیلی</a:t>
            </a:r>
            <a:endParaRPr lang="en-US" sz="9600" dirty="0">
              <a:solidFill>
                <a:srgbClr val="A50021"/>
              </a:solidFill>
              <a:cs typeface="B Fantezy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1624142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CBE0B3C4-4EA6-74B8-9276-4708A06C2EB8}"/>
              </a:ext>
            </a:extLst>
          </p:cNvPr>
          <p:cNvSpPr txBox="1"/>
          <p:nvPr/>
        </p:nvSpPr>
        <p:spPr>
          <a:xfrm>
            <a:off x="4959391" y="2793968"/>
            <a:ext cx="723260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fa-IR" sz="5400" dirty="0">
                <a:solidFill>
                  <a:schemeClr val="accent5">
                    <a:lumMod val="60000"/>
                    <a:lumOff val="40000"/>
                  </a:schemeClr>
                </a:solidFill>
                <a:cs typeface="B Kidnap" panose="00000400000000000000" pitchFamily="2" charset="-78"/>
              </a:rPr>
              <a:t>فروردین</a:t>
            </a:r>
            <a:endParaRPr lang="en-US" sz="5400" dirty="0">
              <a:solidFill>
                <a:schemeClr val="accent5">
                  <a:lumMod val="60000"/>
                  <a:lumOff val="40000"/>
                </a:schemeClr>
              </a:solidFill>
              <a:cs typeface="B Kidnap" panose="00000400000000000000" pitchFamily="2" charset="-78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811563D-16FE-D666-5E44-57769B1FF1C0}"/>
              </a:ext>
            </a:extLst>
          </p:cNvPr>
          <p:cNvSpPr txBox="1"/>
          <p:nvPr/>
        </p:nvSpPr>
        <p:spPr>
          <a:xfrm>
            <a:off x="6017342" y="3926100"/>
            <a:ext cx="546280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fa-IR" sz="4400" dirty="0">
                <a:solidFill>
                  <a:srgbClr val="99FF66"/>
                </a:solidFill>
                <a:latin typeface="AstronCTT" pitchFamily="2" charset="0"/>
                <a:cs typeface="B Compset" panose="00000400000000000000" pitchFamily="2" charset="-78"/>
              </a:rPr>
              <a:t>فروردین روز اول بهار</a:t>
            </a:r>
            <a:endParaRPr lang="en-US" sz="4400" dirty="0">
              <a:solidFill>
                <a:srgbClr val="99FF66"/>
              </a:solidFill>
              <a:latin typeface="AstronCTT" pitchFamily="2" charset="0"/>
              <a:cs typeface="B Compset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9078767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6037D004-758C-AA02-B163-9DEBBD7C95F6}"/>
              </a:ext>
            </a:extLst>
          </p:cNvPr>
          <p:cNvSpPr txBox="1"/>
          <p:nvPr/>
        </p:nvSpPr>
        <p:spPr>
          <a:xfrm>
            <a:off x="4719485" y="1988082"/>
            <a:ext cx="658368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fa-IR" sz="5400" dirty="0">
                <a:solidFill>
                  <a:srgbClr val="FF9999"/>
                </a:solidFill>
                <a:cs typeface="B Bardiya" panose="00000400000000000000" pitchFamily="2" charset="-78"/>
              </a:rPr>
              <a:t>اردیبهشت</a:t>
            </a:r>
            <a:endParaRPr lang="en-US" sz="5400" dirty="0">
              <a:solidFill>
                <a:srgbClr val="FF9999"/>
              </a:solidFill>
              <a:cs typeface="B Bardiya" panose="00000400000000000000" pitchFamily="2" charset="-78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7E62DA8-F186-73A2-8DF7-57D56B1B251F}"/>
              </a:ext>
            </a:extLst>
          </p:cNvPr>
          <p:cNvSpPr txBox="1"/>
          <p:nvPr/>
        </p:nvSpPr>
        <p:spPr>
          <a:xfrm>
            <a:off x="5622085" y="3358208"/>
            <a:ext cx="6459794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fa-IR" sz="6600" dirty="0">
                <a:solidFill>
                  <a:srgbClr val="FF99FF"/>
                </a:solidFill>
                <a:cs typeface="B Sahra" panose="00000400000000000000" pitchFamily="2" charset="-78"/>
              </a:rPr>
              <a:t>ماه برگ های صورتی </a:t>
            </a:r>
            <a:endParaRPr lang="en-US" sz="6600" dirty="0">
              <a:solidFill>
                <a:srgbClr val="FF99FF"/>
              </a:solidFill>
              <a:cs typeface="B Sahra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5468798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EA894B2F-D765-9399-0CE0-65BCB03F9B50}"/>
              </a:ext>
            </a:extLst>
          </p:cNvPr>
          <p:cNvSpPr txBox="1"/>
          <p:nvPr/>
        </p:nvSpPr>
        <p:spPr>
          <a:xfrm>
            <a:off x="5496232" y="3144356"/>
            <a:ext cx="669576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fa-IR" sz="4400" dirty="0">
                <a:solidFill>
                  <a:srgbClr val="CCCCFF"/>
                </a:solidFill>
                <a:cs typeface="B Helal" panose="00000400000000000000" pitchFamily="2" charset="-78"/>
              </a:rPr>
              <a:t>ماه اخر فصل صورتی بهار</a:t>
            </a:r>
            <a:endParaRPr lang="en-US" sz="4400" dirty="0">
              <a:solidFill>
                <a:srgbClr val="CCCCFF"/>
              </a:solidFill>
              <a:cs typeface="B Helal" panose="00000400000000000000" pitchFamily="2" charset="-78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61410D3-8684-18EF-2015-49E91EDFF8CF}"/>
              </a:ext>
            </a:extLst>
          </p:cNvPr>
          <p:cNvSpPr txBox="1"/>
          <p:nvPr/>
        </p:nvSpPr>
        <p:spPr>
          <a:xfrm>
            <a:off x="5291721" y="2008730"/>
            <a:ext cx="617072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fa-IR" sz="5400" dirty="0">
                <a:solidFill>
                  <a:srgbClr val="A50021"/>
                </a:solidFill>
                <a:cs typeface="B Fantezy" panose="00000400000000000000" pitchFamily="2" charset="-78"/>
              </a:rPr>
              <a:t>خرداد</a:t>
            </a:r>
            <a:endParaRPr lang="en-US" sz="5400" dirty="0">
              <a:solidFill>
                <a:srgbClr val="A50021"/>
              </a:solidFill>
              <a:cs typeface="B Fantezy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7764695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22</Words>
  <Application>Microsoft Office PowerPoint</Application>
  <PresentationFormat>Widescreen</PresentationFormat>
  <Paragraphs>8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6" baseType="lpstr">
      <vt:lpstr>_MRT_Win2Farsi_3</vt:lpstr>
      <vt:lpstr>Aptos</vt:lpstr>
      <vt:lpstr>Aptos Display</vt:lpstr>
      <vt:lpstr>Arial</vt:lpstr>
      <vt:lpstr>AstronCTT</vt:lpstr>
      <vt:lpstr>B Bardiya</vt:lpstr>
      <vt:lpstr>B Fantezy</vt:lpstr>
      <vt:lpstr>B Hamid</vt:lpstr>
      <vt:lpstr>B Helal</vt:lpstr>
      <vt:lpstr>B Kidnap</vt:lpstr>
      <vt:lpstr>B Sahra</vt:lpstr>
      <vt:lpstr>Office Theme</vt:lpstr>
      <vt:lpstr>فصل بهار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Mahdiar Fard</dc:creator>
  <cp:lastModifiedBy>Mahdiar Fard</cp:lastModifiedBy>
  <cp:revision>1</cp:revision>
  <dcterms:created xsi:type="dcterms:W3CDTF">2026-04-14T12:00:28Z</dcterms:created>
  <dcterms:modified xsi:type="dcterms:W3CDTF">2026-04-14T12:00:28Z</dcterms:modified>
</cp:coreProperties>
</file>