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  <a:srgbClr val="66FFFF"/>
    <a:srgbClr val="298D97"/>
    <a:srgbClr val="FFFFFF"/>
    <a:srgbClr val="0099FF"/>
    <a:srgbClr val="1BB8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9" autoAdjust="0"/>
    <p:restoredTop sz="94660"/>
  </p:normalViewPr>
  <p:slideViewPr>
    <p:cSldViewPr snapToGrid="0">
      <p:cViewPr varScale="1">
        <p:scale>
          <a:sx n="87" d="100"/>
          <a:sy n="87" d="100"/>
        </p:scale>
        <p:origin x="6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6651-3777-475C-AF51-C5A41B3B044E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3503-BACD-4EF1-ABD6-B405AADE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49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6651-3777-475C-AF51-C5A41B3B044E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3503-BACD-4EF1-ABD6-B405AADE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579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6651-3777-475C-AF51-C5A41B3B044E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3503-BACD-4EF1-ABD6-B405AADE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5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6651-3777-475C-AF51-C5A41B3B044E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3503-BACD-4EF1-ABD6-B405AADE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848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6651-3777-475C-AF51-C5A41B3B044E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3503-BACD-4EF1-ABD6-B405AADE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6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6651-3777-475C-AF51-C5A41B3B044E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3503-BACD-4EF1-ABD6-B405AADE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6651-3777-475C-AF51-C5A41B3B044E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3503-BACD-4EF1-ABD6-B405AADE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1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6651-3777-475C-AF51-C5A41B3B044E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3503-BACD-4EF1-ABD6-B405AADE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818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6651-3777-475C-AF51-C5A41B3B044E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3503-BACD-4EF1-ABD6-B405AADE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52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6651-3777-475C-AF51-C5A41B3B044E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3503-BACD-4EF1-ABD6-B405AADE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428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D6651-3777-475C-AF51-C5A41B3B044E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73503-BACD-4EF1-ABD6-B405AADE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351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D6651-3777-475C-AF51-C5A41B3B044E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73503-BACD-4EF1-ABD6-B405AADE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440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13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فصل </a:t>
            </a:r>
            <a:r>
              <a:rPr lang="fa-IR" sz="13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پاییز</a:t>
            </a:r>
            <a:endParaRPr lang="en-US" sz="138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fa-IR" sz="2800" dirty="0" smtClean="0">
                <a:solidFill>
                  <a:srgbClr val="0070C0"/>
                </a:solidFill>
              </a:rPr>
              <a:t>نویسنده:زینب سرشارزاده</a:t>
            </a:r>
            <a:endParaRPr lang="en-US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529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dirty="0" smtClean="0">
                <a:solidFill>
                  <a:srgbClr val="0099FF"/>
                </a:solidFill>
                <a:latin typeface="Berlin Sans FB Demi" panose="020E0802020502020306" pitchFamily="34" charset="0"/>
              </a:rPr>
              <a:t>مهر</a:t>
            </a:r>
            <a:endParaRPr lang="en-US" dirty="0">
              <a:solidFill>
                <a:srgbClr val="0099FF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059" y="1594714"/>
            <a:ext cx="10851490" cy="4447312"/>
          </a:xfrm>
        </p:spPr>
        <p:txBody>
          <a:bodyPr>
            <a:normAutofit/>
          </a:bodyPr>
          <a:lstStyle/>
          <a:p>
            <a:pPr marL="3657600" lvl="8" indent="0" algn="r">
              <a:buNone/>
            </a:pPr>
            <a:r>
              <a:rPr lang="fa-IR" sz="2800" dirty="0" smtClean="0">
                <a:solidFill>
                  <a:srgbClr val="298D97"/>
                </a:solidFill>
              </a:rPr>
              <a:t>مهر اولین ماه پاییز است. ما در ماه مهر به مدرسه می رویم.</a:t>
            </a:r>
            <a:endParaRPr lang="en-US" sz="4400" dirty="0">
              <a:solidFill>
                <a:srgbClr val="298D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8482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>
                <a:solidFill>
                  <a:srgbClr val="66FFFF"/>
                </a:solidFill>
              </a:rPr>
              <a:t>آبان</a:t>
            </a:r>
            <a:endParaRPr lang="en-US" dirty="0">
              <a:solidFill>
                <a:srgbClr val="66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6441"/>
            <a:ext cx="10515600" cy="4351338"/>
          </a:xfrm>
        </p:spPr>
        <p:txBody>
          <a:bodyPr>
            <a:normAutofit/>
          </a:bodyPr>
          <a:lstStyle/>
          <a:p>
            <a:pPr algn="r"/>
            <a:r>
              <a:rPr lang="fa-IR" sz="4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آ</a:t>
            </a:r>
            <a:r>
              <a:rPr lang="fa-IR" sz="4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بان ماه دوم پاییزاست</a:t>
            </a:r>
            <a:endParaRPr lang="en-US" sz="4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2663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>
                <a:solidFill>
                  <a:schemeClr val="accent5">
                    <a:lumMod val="75000"/>
                  </a:schemeClr>
                </a:solidFill>
              </a:rPr>
              <a:t>آ</a:t>
            </a:r>
            <a:r>
              <a:rPr lang="fa-IR" dirty="0" smtClean="0">
                <a:solidFill>
                  <a:schemeClr val="accent5">
                    <a:lumMod val="75000"/>
                  </a:schemeClr>
                </a:solidFill>
              </a:rPr>
              <a:t>ذر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fa-IR" sz="3200" dirty="0">
                <a:solidFill>
                  <a:srgbClr val="00FF99"/>
                </a:solidFill>
              </a:rPr>
              <a:t>آ</a:t>
            </a:r>
            <a:r>
              <a:rPr lang="fa-IR" sz="3200" dirty="0" smtClean="0">
                <a:solidFill>
                  <a:srgbClr val="00FF99"/>
                </a:solidFill>
              </a:rPr>
              <a:t>ذر ماه سوم فصل پاییزاست</a:t>
            </a:r>
            <a:endParaRPr lang="en-US" sz="3200" dirty="0">
              <a:solidFill>
                <a:srgbClr val="00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2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31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Berlin Sans FB Demi</vt:lpstr>
      <vt:lpstr>Calibri</vt:lpstr>
      <vt:lpstr>Calibri Light</vt:lpstr>
      <vt:lpstr>Times New Roman</vt:lpstr>
      <vt:lpstr>Office Theme</vt:lpstr>
      <vt:lpstr>فصل پاییز</vt:lpstr>
      <vt:lpstr>مهر</vt:lpstr>
      <vt:lpstr>آبان</vt:lpstr>
      <vt:lpstr>آذر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فصل پاییز</dc:title>
  <dc:creator>Reihaneh Fakourfar</dc:creator>
  <cp:lastModifiedBy>Reihaneh Fakourfar</cp:lastModifiedBy>
  <cp:revision>13</cp:revision>
  <dcterms:created xsi:type="dcterms:W3CDTF">2023-11-10T20:45:20Z</dcterms:created>
  <dcterms:modified xsi:type="dcterms:W3CDTF">2023-11-11T23:08:48Z</dcterms:modified>
</cp:coreProperties>
</file>