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0" autoAdjust="0"/>
    <p:restoredTop sz="94660"/>
  </p:normalViewPr>
  <p:slideViewPr>
    <p:cSldViewPr snapToGrid="0">
      <p:cViewPr varScale="1">
        <p:scale>
          <a:sx n="79" d="100"/>
          <a:sy n="79" d="100"/>
        </p:scale>
        <p:origin x="61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669F-CB55-4BA0-AE17-C7FF3A6D2BAF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C32A5-0163-4BF1-AF2E-D1442D1F6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7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16B3-5BC2-44CC-D1DE-68655D772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BB22E-F648-E282-9E6A-A8CC69A50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CAF3A-82DA-20D7-4DA4-760C1B84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ECC00-0CCE-6E74-1F76-C82A6D9B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DBBB0-5F54-626B-FF83-D340EA7FC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4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A9AA-0FC5-E726-14D6-22C430CC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03B04-FCDB-A334-E1C4-C16F2DD8B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B4D0E-8125-27B2-38EA-00CEEAE8B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3FD23-79DF-4A1C-2E7E-31326856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AD957-6C8F-6C04-ACEE-F5B94E76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8DEDB9-4C10-BF4C-B1D4-2B85B2061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A18CE-857B-CCDD-D6C7-14E28966F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CDB7-F367-3AE0-BCB5-3D46CA24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87488-DE69-9853-AE53-772FC10E8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A6348-197A-A904-CC79-82B84836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FE1F-A41B-666B-3309-006188F53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0095B-6083-8CF8-3887-0EFCBC91A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5F94-40B7-2990-220A-06FB4DB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13CA1-FDA2-E266-21EF-FF0BF4A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7AC0E-0DCA-9F2B-1B60-73B62F5F0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EF50-944D-5F65-87EF-8629B56A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4B416-BF15-AA88-368B-43012E330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50FEB-5B30-F729-8B93-AC59C65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C4F9-CCCD-5BFC-4664-A007CE4F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822B8-8E70-02FE-08EC-9ABC3696F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9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E8DA4-888C-867E-02FF-E5935A73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2E65-F863-5461-6D84-81D275305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EBC34-3218-83B5-D157-759AACD4E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D90785-098A-D95E-FDB4-CACAD60D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65DA3-6638-EE5E-B90C-1DC65B64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9183D-F9FA-1DA1-4A99-EA753627D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B2B6-4DF9-4117-CA0E-D91C6D55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54CCD-E04F-DEF8-4901-FB663D480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CB41A-4424-0425-C2DC-87524B3C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A0CE3-4657-31C1-D67E-8C7269382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6AC95-A7BF-9BB7-7F7F-0B547E617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C0CEF-04F7-2D92-07F5-68590E94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6FB80-2192-E43D-BCA9-B4D929B3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16F06-2D94-D361-6A2D-7AD69EA3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6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A6BA-AAB5-3F3D-9704-F43660A23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DC5F2-5F88-6BE4-D7D5-71721E7E3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3D385-2E9F-7C61-496A-4095D03B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CEF7E6-249C-98B3-389C-F6655EAC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528871-9534-AE01-FCB4-3920B8CD6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BDCB4-94BB-A223-56E6-FC9FC06C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07424-7B21-20EB-9FC4-22B95E56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6EDB-37AA-45E8-907B-2DCE0CCE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2F8C6-56C1-BDDD-E279-A5C96F3F1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CFCDA-AD79-14E5-8483-6B03974C0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56F96-1C3E-1731-8F8A-83333FF5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4F0A0-AE7D-142B-F8C0-A45C309A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64AD5F-B489-3A6F-BCF9-8D8F4FD5E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4E86-D05D-3327-729B-2F4F65EE2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EE644-036D-7AD8-C54F-764636B94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59D9-487E-CD0C-BBB1-E432D3EC1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EFAE3-B12D-5C04-454F-4902C1AE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2E9CF-A495-1344-5004-DACD77FA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E9EDF-3FC1-F8EC-5021-92E7D0E2F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A9B3ED-B6D0-1153-1808-93673BEE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9E26A-CCCE-1745-4D94-784B20C14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0B0F4-BD7D-6D23-264F-1542A17DE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2A589-333E-45B5-820D-002F1BEEC634}" type="datetimeFigureOut">
              <a:rPr lang="en-US" smtClean="0"/>
              <a:t>4/26/2026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155D-3369-8F7B-40B9-1B0DE5FFF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F601-0DB0-89BF-07F9-F6C5798DE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249B9-A34B-43B2-9D0B-73D78382A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2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8066">
              <a:srgbClr val="9D85C8"/>
            </a:gs>
            <a:gs pos="13000">
              <a:srgbClr val="7030A0"/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3B55-E758-4999-796D-A2F960B5F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893" y="-359923"/>
            <a:ext cx="9182910" cy="2928025"/>
          </a:xfrm>
        </p:spPr>
        <p:txBody>
          <a:bodyPr>
            <a:noAutofit/>
          </a:bodyPr>
          <a:lstStyle/>
          <a:p>
            <a:r>
              <a:rPr lang="fa-IR" sz="9600" dirty="0"/>
              <a:t>فصل بهار</a:t>
            </a:r>
            <a:endParaRPr lang="en-US" sz="9600" dirty="0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2B64FBDE-0A49-E054-6E9D-B4E51D61D5E1}"/>
              </a:ext>
            </a:extLst>
          </p:cNvPr>
          <p:cNvSpPr/>
          <p:nvPr/>
        </p:nvSpPr>
        <p:spPr>
          <a:xfrm>
            <a:off x="963038" y="428017"/>
            <a:ext cx="2217907" cy="1750979"/>
          </a:xfrm>
          <a:prstGeom prst="smileyFac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06DB7-1F4A-A52D-32B9-0520F4AD3175}"/>
              </a:ext>
            </a:extLst>
          </p:cNvPr>
          <p:cNvSpPr txBox="1"/>
          <p:nvPr/>
        </p:nvSpPr>
        <p:spPr>
          <a:xfrm>
            <a:off x="3560324" y="1794275"/>
            <a:ext cx="432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dirty="0"/>
              <a:t>بهار پر از شکوفه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3752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FFFF00"/>
            </a:gs>
            <a:gs pos="31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5344C-C75B-B669-F32F-49AAF8D48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655763"/>
          </a:xfrm>
        </p:spPr>
        <p:txBody>
          <a:bodyPr>
            <a:normAutofit/>
          </a:bodyPr>
          <a:lstStyle/>
          <a:p>
            <a:r>
              <a:rPr lang="fa-IR" sz="10000" dirty="0"/>
              <a:t>فروردین</a:t>
            </a:r>
            <a:endParaRPr lang="en-US" sz="10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A26A4-9FE8-1C8F-B41D-392A2439F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255" y="1866682"/>
            <a:ext cx="9144000" cy="1655762"/>
          </a:xfrm>
        </p:spPr>
        <p:txBody>
          <a:bodyPr>
            <a:normAutofit/>
          </a:bodyPr>
          <a:lstStyle/>
          <a:p>
            <a:r>
              <a:rPr lang="fa-IR" sz="4400" dirty="0"/>
              <a:t>فروردین اولین ماه بهار است</a:t>
            </a:r>
            <a:endParaRPr lang="en-US" sz="4400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94C3DC2-43C0-62A2-9F1B-38EC1774A4C4}"/>
              </a:ext>
            </a:extLst>
          </p:cNvPr>
          <p:cNvSpPr/>
          <p:nvPr/>
        </p:nvSpPr>
        <p:spPr>
          <a:xfrm>
            <a:off x="1848255" y="573932"/>
            <a:ext cx="2081719" cy="1770434"/>
          </a:xfrm>
          <a:prstGeom prst="hear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08A2B-1313-E278-70F5-EA1426DA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948512"/>
            <a:ext cx="6400799" cy="33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5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F43EDA"/>
            </a:gs>
            <a:gs pos="7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E481-1E5A-3477-AD9F-E361CC6F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498" y="277576"/>
            <a:ext cx="7978302" cy="1325563"/>
          </a:xfrm>
        </p:spPr>
        <p:txBody>
          <a:bodyPr>
            <a:noAutofit/>
          </a:bodyPr>
          <a:lstStyle/>
          <a:p>
            <a:r>
              <a:rPr lang="fa-IR" sz="9600" dirty="0"/>
              <a:t>اردیبهشت</a:t>
            </a:r>
            <a:endParaRPr lang="en-US" sz="9600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48850F58-7E1C-8137-C7C3-0036F966DE6A}"/>
              </a:ext>
            </a:extLst>
          </p:cNvPr>
          <p:cNvSpPr/>
          <p:nvPr/>
        </p:nvSpPr>
        <p:spPr>
          <a:xfrm>
            <a:off x="573932" y="77821"/>
            <a:ext cx="2714017" cy="259728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DEBC2-2996-C1B9-BBAE-975C5D6E4618}"/>
              </a:ext>
            </a:extLst>
          </p:cNvPr>
          <p:cNvSpPr txBox="1"/>
          <p:nvPr/>
        </p:nvSpPr>
        <p:spPr>
          <a:xfrm>
            <a:off x="2227634" y="2146385"/>
            <a:ext cx="6371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400" dirty="0"/>
              <a:t>اردیبهشت دومین ماه بهار هست</a:t>
            </a:r>
          </a:p>
          <a:p>
            <a:pPr algn="r"/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1F8314-1B23-EEFC-F523-373650589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720" y="2869660"/>
            <a:ext cx="558800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8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rgbClr val="00B0F0"/>
            </a:gs>
            <a:gs pos="77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2308-AEBE-51E9-29D6-D967489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080" y="365125"/>
            <a:ext cx="7034719" cy="1325563"/>
          </a:xfrm>
        </p:spPr>
        <p:txBody>
          <a:bodyPr>
            <a:noAutofit/>
          </a:bodyPr>
          <a:lstStyle/>
          <a:p>
            <a:r>
              <a:rPr lang="fa-IR" sz="10000" dirty="0"/>
              <a:t>خرداد</a:t>
            </a:r>
            <a:endParaRPr lang="en-US" sz="1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046A8-4FC0-6E1D-27B4-DA2A7810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344" y="1776987"/>
            <a:ext cx="7034720" cy="4351338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/>
              <a:t>خرداد اخرین ماه بهار است</a:t>
            </a:r>
            <a:endParaRPr lang="en-US" sz="4400" dirty="0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688AF17F-112C-EC45-F25D-8FF24DD7836C}"/>
              </a:ext>
            </a:extLst>
          </p:cNvPr>
          <p:cNvSpPr/>
          <p:nvPr/>
        </p:nvSpPr>
        <p:spPr>
          <a:xfrm>
            <a:off x="1332690" y="0"/>
            <a:ext cx="2237361" cy="199417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90001-4AD3-FEE3-3C1F-E0E2DF735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6" y="2434158"/>
            <a:ext cx="5581274" cy="442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9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فصل بهار</vt:lpstr>
      <vt:lpstr>فروردین</vt:lpstr>
      <vt:lpstr>اردیبهشت</vt:lpstr>
      <vt:lpstr>خرداد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milad hoseini</dc:creator>
  <cp:lastModifiedBy>milad hoseini</cp:lastModifiedBy>
  <cp:revision>1</cp:revision>
  <dcterms:created xsi:type="dcterms:W3CDTF">2026-04-26T14:13:46Z</dcterms:created>
  <dcterms:modified xsi:type="dcterms:W3CDTF">2026-04-26T14:14:20Z</dcterms:modified>
</cp:coreProperties>
</file>