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DB1"/>
    <a:srgbClr val="FF99FF"/>
    <a:srgbClr val="C9E7FB"/>
    <a:srgbClr val="FFCCCC"/>
    <a:srgbClr val="FF0066"/>
    <a:srgbClr val="00FFCC"/>
    <a:srgbClr val="9966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B40-67C1-4177-8C6A-44491128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D143A-667A-4FB4-80C7-031492B11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BAC25-2C30-4CBD-AB31-CD00AA60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B5B2-48FB-4374-9800-3246D7F2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7F93-D47D-4738-A367-EA9C0166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AAB-674B-43B8-8B6D-97EAF139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1F6E4-4909-445E-B510-1B52AC336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77DE-777C-4075-BBA9-580A3DBE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73DDA-A9B7-4A24-ADBF-67D90A61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FEA2-A673-40AF-9679-A1364069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C11CC-5DCD-407B-9D19-F1A1211D1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D7EC0-DC29-4206-A754-4BC2B89B1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3BDF-BBB1-45DD-B5CB-6D61A919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B454-8A62-4E07-97E3-2146EEBE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9EAC-C803-4CDE-9914-01F19707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97C-485C-466A-8223-689B50D7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F1FB-B1FA-430F-BE21-6728A863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402F3-0CA8-431A-96D3-0198777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CCFD-53C6-4050-AC1B-9A7D05BB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3DCA-CF7C-4E95-A003-300F8084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D2FD-354F-4ABF-BE2F-018A36AC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8D9F9-8602-400C-98A9-C548782D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A10B-BBBE-4B61-A536-A7E7D46E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CA71-436A-4C3F-9DB7-39E8973F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B225-E6BE-4CD8-B70E-152DD7B1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25EF-B2C9-4480-97AB-73D1194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A538-1F03-43A0-A0FB-EACF73A56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983EA-48FB-407F-8053-C7994918A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3AC36-0996-4D05-B4C8-90382B42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01625-D2CB-4180-8E7B-B33766A6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A74D5-4101-4EA4-BE28-0AC821B6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BA3A-D97C-4A6F-9FC2-56D1B834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4108E-1F3A-4D7F-AE26-29FDE71E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DC7B8-283E-4A1C-AC78-B2FB0396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4C453-F5ED-43D9-A7EE-E38DF59B0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B6A85-4F5A-40C3-AD61-54E4B530C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46344-CCBE-4A2E-8C04-261664C3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365BA-8439-44B5-BE5C-2571C88F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97126-A3FC-4E5A-9499-BB49CB9D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E9B-2C1E-4725-9AB4-F3FC66B8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04BFA-C4C9-4120-9649-C4938C5E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C6AD3-19BC-4288-8C83-D5F10FF9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71368-0B02-4B84-BF33-A8D944EC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2DA79-27CC-49CE-9876-45C93672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F4A2-8374-4985-B31C-8AB4D877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F77D1-D276-4A88-A90C-5F2292D4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545F-CC8F-4D48-9082-06CFA7AC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9BE0-4F43-4F8A-9279-74580655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80A77-846C-4045-905B-83E503298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89880-1C1C-4595-9AC6-B90D50D4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2D6E-B8CF-4BB3-B906-0FED36AD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CE09-8F94-4EF5-A202-7BD4DEA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CCB6-834F-46B1-A7A5-102AC386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3D8CC-FE9D-4F84-851F-ED674B33D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E5CA2-D955-4ACA-847C-BD47F629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6773-0DC3-4A8F-AE0C-38C7A965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DF81-0E23-4C37-8E92-B5901FD9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C48C2-7AB3-4F89-868E-044FB10D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21211-8FD6-4012-BBCA-41570C7A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358CF-1C08-4C81-BAD5-6E107A1AD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9E434-CB38-42CE-88F9-A9A12E5A0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1BC6-CA42-4CA2-81C1-DF835A81431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88E46-06E3-4AE4-BBA5-5B90B64C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C99F-C184-46F1-8770-54E82338E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07DA-83BC-4DD9-9FAD-3FD29BA43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a-IR" sz="9600" dirty="0">
                <a:solidFill>
                  <a:srgbClr val="9966FF"/>
                </a:solidFill>
              </a:rPr>
              <a:t>ف</a:t>
            </a:r>
            <a:r>
              <a:rPr lang="fa-IR" sz="9600" dirty="0">
                <a:solidFill>
                  <a:srgbClr val="FF99FF"/>
                </a:solidFill>
              </a:rPr>
              <a:t>ص</a:t>
            </a:r>
            <a:r>
              <a:rPr lang="fa-IR" sz="9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ل</a:t>
            </a:r>
            <a:r>
              <a:rPr lang="fa-IR" sz="9600" dirty="0"/>
              <a:t> </a:t>
            </a:r>
            <a:r>
              <a:rPr lang="fa-IR" sz="9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</a:t>
            </a:r>
            <a:r>
              <a:rPr lang="fa-IR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ه</a:t>
            </a:r>
            <a:r>
              <a:rPr lang="fa-IR" sz="9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</a:t>
            </a:r>
            <a:r>
              <a:rPr lang="fa-IR" sz="9600" dirty="0">
                <a:solidFill>
                  <a:srgbClr val="C00000"/>
                </a:solidFill>
              </a:rPr>
              <a:t>ر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FA40-C8C8-4993-8B52-DCF409827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fa-IR" sz="4000" dirty="0">
                <a:solidFill>
                  <a:srgbClr val="00FFCC"/>
                </a:solidFill>
              </a:rPr>
              <a:t>ن</a:t>
            </a:r>
            <a:r>
              <a:rPr lang="fa-IR" sz="4000" dirty="0">
                <a:solidFill>
                  <a:srgbClr val="006600"/>
                </a:solidFill>
              </a:rPr>
              <a:t>و</a:t>
            </a:r>
            <a:r>
              <a:rPr lang="fa-I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fa-IR" sz="4000" dirty="0">
                <a:solidFill>
                  <a:srgbClr val="002060"/>
                </a:solidFill>
              </a:rPr>
              <a:t>ن</a:t>
            </a:r>
            <a:r>
              <a:rPr lang="fa-IR" sz="4000" dirty="0">
                <a:solidFill>
                  <a:srgbClr val="7030A0"/>
                </a:solidFill>
              </a:rPr>
              <a:t>د</a:t>
            </a:r>
            <a:r>
              <a:rPr lang="fa-IR" sz="4000" dirty="0">
                <a:solidFill>
                  <a:srgbClr val="9966FF"/>
                </a:solidFill>
              </a:rPr>
              <a:t>ه</a:t>
            </a:r>
            <a:r>
              <a:rPr lang="fa-IR" sz="4000" dirty="0"/>
              <a:t> </a:t>
            </a:r>
            <a:r>
              <a:rPr lang="fa-IR" sz="4000" dirty="0">
                <a:solidFill>
                  <a:srgbClr val="FF99FF"/>
                </a:solidFill>
              </a:rPr>
              <a:t>:</a:t>
            </a:r>
            <a:r>
              <a:rPr lang="fa-IR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آ</a:t>
            </a:r>
            <a:r>
              <a:rPr lang="fa-IR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ن</a:t>
            </a:r>
            <a:r>
              <a:rPr lang="fa-IR" sz="4000" dirty="0">
                <a:solidFill>
                  <a:srgbClr val="C00000"/>
                </a:solidFill>
              </a:rPr>
              <a:t>ا 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</a:t>
            </a:r>
            <a:r>
              <a:rPr lang="fa-IR" sz="4000" dirty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ک</a:t>
            </a:r>
            <a:r>
              <a:rPr lang="fa-IR" sz="4000" dirty="0">
                <a:solidFill>
                  <a:srgbClr val="FFFF00"/>
                </a:solidFill>
              </a:rPr>
              <a:t>ل</a:t>
            </a:r>
            <a:r>
              <a:rPr lang="fa-IR" sz="4000" dirty="0">
                <a:solidFill>
                  <a:schemeClr val="accent4">
                    <a:lumMod val="50000"/>
                  </a:schemeClr>
                </a:solidFill>
              </a:rPr>
              <a:t>ی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F6BDA-9EE4-428B-807A-E1A76F2E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4903250"/>
            <a:ext cx="2991960" cy="1664774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A8740D58-9E32-4D4E-952A-A949F42E21FE}"/>
              </a:ext>
            </a:extLst>
          </p:cNvPr>
          <p:cNvSpPr/>
          <p:nvPr/>
        </p:nvSpPr>
        <p:spPr>
          <a:xfrm>
            <a:off x="528918" y="660238"/>
            <a:ext cx="1990164" cy="1631576"/>
          </a:xfrm>
          <a:prstGeom prst="hear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B5F7-05E9-4986-A845-0628C640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C00000"/>
                </a:solidFill>
              </a:rPr>
              <a:t>فروردین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BD47-05B7-42B6-A2F5-95C0AD70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محمد حسن در فرودین ماه که شکوفه ها باز می شود به دنیا آمد 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038C71C-1FA9-468C-8725-54DBA0B5EE7B}"/>
              </a:ext>
            </a:extLst>
          </p:cNvPr>
          <p:cNvSpPr/>
          <p:nvPr/>
        </p:nvSpPr>
        <p:spPr>
          <a:xfrm>
            <a:off x="838200" y="1027906"/>
            <a:ext cx="2160494" cy="2106987"/>
          </a:xfrm>
          <a:prstGeom prst="smileyFac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EAD59-3A45-44B7-918A-2526A4BD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3594847"/>
            <a:ext cx="3771821" cy="3146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754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797-649E-4154-871F-E873D233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3300"/>
                </a:solidFill>
              </a:rPr>
              <a:t>اردیبهشت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4190-603D-48A4-83ED-47ED1C26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99FF"/>
                </a:solidFill>
              </a:rPr>
              <a:t>من  هوای اردیبهشت را دوست دارم.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8D4D7BE8-3485-49AE-8A20-6D4671CCF97F}"/>
              </a:ext>
            </a:extLst>
          </p:cNvPr>
          <p:cNvSpPr/>
          <p:nvPr/>
        </p:nvSpPr>
        <p:spPr>
          <a:xfrm>
            <a:off x="573741" y="601942"/>
            <a:ext cx="2949388" cy="3146612"/>
          </a:xfrm>
          <a:prstGeom prst="star4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4E00F-6C1B-4C60-A8AA-32C1F13E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8" y="3429000"/>
            <a:ext cx="2707342" cy="2030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74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48000">
              <a:srgbClr val="F39D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A3D-DA5A-45EC-89BA-4C53259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خرداد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C67E-6A4D-4EF6-8344-5BCDA832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9966FF"/>
                </a:solidFill>
              </a:rPr>
              <a:t>مادرم در خرداد به دنیا آمد.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BF81C143-3118-4FF6-9762-D79783ACAF9E}"/>
              </a:ext>
            </a:extLst>
          </p:cNvPr>
          <p:cNvSpPr/>
          <p:nvPr/>
        </p:nvSpPr>
        <p:spPr>
          <a:xfrm>
            <a:off x="1479177" y="785905"/>
            <a:ext cx="2178424" cy="2232492"/>
          </a:xfrm>
          <a:prstGeom prst="star7">
            <a:avLst/>
          </a:prstGeom>
          <a:solidFill>
            <a:srgbClr val="C9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477B3-10D6-473F-948F-1204739C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86" y="2610363"/>
            <a:ext cx="1357119" cy="294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679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فصل بهار</vt:lpstr>
      <vt:lpstr>فروردین</vt:lpstr>
      <vt:lpstr>اردیبهشت</vt:lpstr>
      <vt:lpstr>خرداد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Lenovo</dc:creator>
  <cp:lastModifiedBy>Lenovo</cp:lastModifiedBy>
  <cp:revision>5</cp:revision>
  <dcterms:created xsi:type="dcterms:W3CDTF">2026-04-17T14:23:24Z</dcterms:created>
  <dcterms:modified xsi:type="dcterms:W3CDTF">2026-04-26T17:54:32Z</dcterms:modified>
</cp:coreProperties>
</file>