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08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BF75-D7E0-1A29-CE3E-A68DFF7B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B8DD3-32E6-4114-C6DE-B3A05E236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56F8-AD6B-AC68-8EB7-3113503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48C86-BD0A-FF64-8C64-A37EF1CB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0EF50-89CA-803B-B9A4-E87485C2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2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EDCA-94C2-6ABC-B635-DCA17279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E6BC3-B543-1EEC-201A-293A6D8C2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D9F0D-920D-5CFA-6691-F5B84885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88915-053A-B2F3-B351-2E56D2D0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BF92-7E3E-E93A-103E-21957E12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0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1B291-27C5-45EF-AAFD-395C78C64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EA384-FFBE-6297-4D60-35D0F471F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BF5F-011E-0A34-2259-13698FA1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A0BA1-530C-0A2D-661E-1EA7F7B1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D0648-386C-257D-D1A9-53E7386E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C7A7-B50D-A48C-F76F-765740D7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DCE71-38DE-A733-4BEE-873F9EB80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0BA61-CC5B-EAD1-6AC7-8D3D6DB9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03521-C1DF-9AC3-9BDF-3FB64A09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D6E1-AFB5-8821-0D6E-1B32599A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7317-219D-BCDE-DC67-446E3306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71CFF-4B36-2FFC-9543-462349CB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CCAA-AEDE-3440-8F79-9DEB4F3F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F4289-8B19-7211-B544-0093D9F5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7B60-9451-5FE9-757B-E5736477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1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88A0-9193-0FE0-AF8C-B7EA0F4D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DE4D7-7BB9-C3A2-B134-D55D7A18A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6B36D-F8D9-2EF5-A275-DAC8F9CD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5E3ED-DFE0-8D2D-4290-5FA2A2DE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FF466-7CC3-384E-6F1F-D194B12C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28F43-84A8-BC2E-34DE-761F8859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9ADD-6B28-1DCD-511B-21A34222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ECA49-3886-EE21-D980-B74B2DAFB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9BE9B-DD14-D039-34EB-7C8B7179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E3DBB-BC02-8D52-5CD2-DF5A8590A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7133A-3F72-BA3F-7CF1-EA75DFFFD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00BB1-AE20-2DAA-5DB4-AD742A9E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48C1AC-2162-96CC-D190-32EC9C49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2272D-6757-D5D1-F6C8-B79CD946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6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2576-A7B2-25A9-A916-44445FBA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A8673-411D-2BFA-F7AF-90EF4F01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2F095-6648-5F2F-E3A9-92D241C0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EFB1F-9BB2-B2D7-4795-9402E993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72A95-D6FF-F9A4-A742-4D2CE9C6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6B749-653D-E2FC-1426-C816CE53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B66BA-0967-AA6D-8F22-03244900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6711-FE45-9A0B-2063-D22306D2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E74B-1847-50A1-1AE7-99788207E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0210F-B720-2056-A34F-B2E505656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9FA59-4FFD-73C3-BEE5-F4001743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5199C-2CB2-2A6D-15C4-568AAE03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331F3-9239-3B23-C042-B519A4FA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90F4-C90B-DA8D-2D18-1254798B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CCFB5-DBBC-7FC6-929A-43F42DCD1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FF548-4862-CB44-3133-A153823D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5A7CD-3589-BE76-2939-EE7C49F4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D0C3B-7F48-7AE3-547B-DF631689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391BC-05C0-162B-8FCE-42E25045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3732-E3CE-4A2C-9F82-F08DC878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55564-8DBB-E22C-C548-BDF54E7D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37A9C-0A1B-98C9-AE56-131D36B16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990687-2D8A-41AD-880A-62E22E8CBB9B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C991-D7A4-E851-86C8-8EF9DC63E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D05F7-D78C-02B9-0F3E-34242947D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6230BD-57CB-494F-BD2D-79003C6D6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1575-48DE-C0CE-2C8D-A3FF2F44E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8000" dirty="0">
                <a:solidFill>
                  <a:srgbClr val="F08510"/>
                </a:solidFill>
                <a:cs typeface="2  Nazanin" panose="00000400000000000000" pitchFamily="2" charset="-78"/>
              </a:rPr>
              <a:t>فصل پاییز</a:t>
            </a:r>
            <a:endParaRPr lang="en-US" sz="8000" dirty="0">
              <a:solidFill>
                <a:srgbClr val="F08510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58695-6722-928C-2A07-FA0498E24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rgbClr val="7030A0"/>
                </a:solidFill>
                <a:cs typeface="2  Nazanin" panose="00000400000000000000" pitchFamily="2" charset="-78"/>
              </a:rPr>
              <a:t>نویسنده: ملینا حفیظی</a:t>
            </a:r>
            <a:endParaRPr lang="en-US" sz="3200" dirty="0">
              <a:solidFill>
                <a:srgbClr val="7030A0"/>
              </a:solidFill>
              <a:cs typeface="2  Nazanin" panose="00000400000000000000" pitchFamily="2" charset="-78"/>
            </a:endParaRP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24640DEC-06F7-F3A5-D7C0-13B27E02CB10}"/>
              </a:ext>
            </a:extLst>
          </p:cNvPr>
          <p:cNvSpPr/>
          <p:nvPr/>
        </p:nvSpPr>
        <p:spPr>
          <a:xfrm>
            <a:off x="1042737" y="962526"/>
            <a:ext cx="2614863" cy="210151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C4BF5-EE21-30BF-BE34-54B169C8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80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008080"/>
                </a:highlight>
                <a:cs typeface="2  Nazanin" panose="00000400000000000000" pitchFamily="2" charset="-78"/>
              </a:rPr>
              <a:t>مهر</a:t>
            </a:r>
            <a:endParaRPr lang="en-US" sz="8000" dirty="0">
              <a:solidFill>
                <a:schemeClr val="accent6">
                  <a:lumMod val="60000"/>
                  <a:lumOff val="40000"/>
                </a:schemeClr>
              </a:solidFill>
              <a:highlight>
                <a:srgbClr val="008080"/>
              </a:highlight>
              <a:cs typeface="2 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F864-CF3E-B500-C586-96FBF89D6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/>
              <a:t>اولین ماه پاییز مهر است. </a:t>
            </a:r>
            <a:endParaRPr lang="en-US" sz="3200" dirty="0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213DB384-6E0F-2ACA-A701-26BCB27AF89C}"/>
              </a:ext>
            </a:extLst>
          </p:cNvPr>
          <p:cNvSpPr/>
          <p:nvPr/>
        </p:nvSpPr>
        <p:spPr>
          <a:xfrm>
            <a:off x="8598568" y="615866"/>
            <a:ext cx="994611" cy="1074822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71546-2720-43BB-AF2C-FF1D46D2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279" y="1690688"/>
            <a:ext cx="3128211" cy="391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038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DE84-32B8-B1BC-5C6E-987F4B6C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8000" dirty="0">
                <a:solidFill>
                  <a:srgbClr val="FFFF00"/>
                </a:solidFill>
                <a:cs typeface="2  Nazanin" panose="00000400000000000000" pitchFamily="2" charset="-78"/>
              </a:rPr>
              <a:t>ابان</a:t>
            </a:r>
            <a:endParaRPr lang="en-US" sz="8000" dirty="0">
              <a:solidFill>
                <a:srgbClr val="FFFF00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5BFC-22E4-C73F-DB8E-77191E459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/>
              <a:t>در ماه ابان برگ ها شروع به ریختن می کند.</a:t>
            </a:r>
            <a:endParaRPr lang="en-US" dirty="0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07D185E2-A229-2F8F-DE68-46DA4AEBE730}"/>
              </a:ext>
            </a:extLst>
          </p:cNvPr>
          <p:cNvSpPr/>
          <p:nvPr/>
        </p:nvSpPr>
        <p:spPr>
          <a:xfrm>
            <a:off x="8855242" y="689811"/>
            <a:ext cx="1010653" cy="83418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DE1B0-E5AE-1A02-0B41-68D16766CA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713" y="1825625"/>
            <a:ext cx="3452813" cy="3452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447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33CC"/>
            </a:gs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E7B4-0C99-93EB-BAEF-1A878CEF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8000" dirty="0">
                <a:solidFill>
                  <a:srgbClr val="FF33CC"/>
                </a:solidFill>
                <a:cs typeface="2  Nazanin" panose="00000400000000000000" pitchFamily="2" charset="-78"/>
              </a:rPr>
              <a:t>اذر</a:t>
            </a:r>
            <a:endParaRPr lang="en-US" sz="8000" dirty="0">
              <a:solidFill>
                <a:srgbClr val="FF33CC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BF81D-8325-F977-9B45-233BDFE7A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/>
              <a:t>سومین ماه از فصل پاییز اذر است.</a:t>
            </a:r>
            <a:endParaRPr lang="en-US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1B0BA16-CA8D-C4EF-0DD8-3D3781060F43}"/>
              </a:ext>
            </a:extLst>
          </p:cNvPr>
          <p:cNvSpPr/>
          <p:nvPr/>
        </p:nvSpPr>
        <p:spPr>
          <a:xfrm>
            <a:off x="9192126" y="834189"/>
            <a:ext cx="818148" cy="625643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F3DF3-9999-C27E-4318-C5C2EBC7A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479" y="959727"/>
            <a:ext cx="2916405" cy="29164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0D519-BD11-2D1A-E92D-D10BC07EC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855" y="3052092"/>
            <a:ext cx="3246271" cy="2917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752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2  Nazanin</vt:lpstr>
      <vt:lpstr>Aptos</vt:lpstr>
      <vt:lpstr>Aptos Display</vt:lpstr>
      <vt:lpstr>Arial</vt:lpstr>
      <vt:lpstr>Office Theme</vt:lpstr>
      <vt:lpstr>فصل پاییز</vt:lpstr>
      <vt:lpstr>مهر</vt:lpstr>
      <vt:lpstr>ابان</vt:lpstr>
      <vt:lpstr>اذر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2</cp:revision>
  <dcterms:created xsi:type="dcterms:W3CDTF">2026-04-14T12:05:28Z</dcterms:created>
  <dcterms:modified xsi:type="dcterms:W3CDTF">2026-04-23T15:15:31Z</dcterms:modified>
</cp:coreProperties>
</file>