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318C"/>
    <a:srgbClr val="3BE971"/>
    <a:srgbClr val="2356BB"/>
    <a:srgbClr val="FF0066"/>
    <a:srgbClr val="66FFFF"/>
    <a:srgbClr val="00FFFF"/>
    <a:srgbClr val="EE26E0"/>
    <a:srgbClr val="DF176D"/>
    <a:srgbClr val="F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>
      <p:cViewPr>
        <p:scale>
          <a:sx n="50" d="100"/>
          <a:sy n="50" d="100"/>
        </p:scale>
        <p:origin x="-1902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27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6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9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55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3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6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6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61700-C188-499F-8019-3F49A8F8646E}" type="datetimeFigureOut">
              <a:rPr lang="en-US" smtClean="0"/>
              <a:t>4/27/2026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6B8EE-1C74-42B9-A5C0-2009D6D26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E7318C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B Titr" pitchFamily="2" charset="-78"/>
              </a:rPr>
              <a:t>فصل بهار</a:t>
            </a:r>
            <a:endParaRPr lang="en-US" sz="6000" dirty="0">
              <a:solidFill>
                <a:schemeClr val="accent4">
                  <a:lumMod val="60000"/>
                  <a:lumOff val="4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fa-IR" dirty="0" smtClean="0">
                <a:solidFill>
                  <a:srgbClr val="EE26E0"/>
                </a:solidFill>
                <a:cs typeface="B Titr" pitchFamily="2" charset="-78"/>
              </a:rPr>
              <a:t>نویسنده : نهال شاهرخ</a:t>
            </a:r>
            <a:endParaRPr lang="en-US" dirty="0">
              <a:solidFill>
                <a:srgbClr val="EE26E0"/>
              </a:solidFill>
              <a:cs typeface="B Titr" pitchFamily="2" charset="-78"/>
            </a:endParaRPr>
          </a:p>
        </p:txBody>
      </p:sp>
      <p:sp>
        <p:nvSpPr>
          <p:cNvPr id="5" name="Lightning Bolt 4"/>
          <p:cNvSpPr/>
          <p:nvPr/>
        </p:nvSpPr>
        <p:spPr>
          <a:xfrm>
            <a:off x="5638800" y="533400"/>
            <a:ext cx="1600200" cy="17526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4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solidFill>
                  <a:srgbClr val="FE0000"/>
                </a:solidFill>
                <a:cs typeface="B Titr" pitchFamily="2" charset="-78"/>
              </a:rPr>
              <a:t>فروردین</a:t>
            </a:r>
            <a:endParaRPr lang="en-US" sz="7200" dirty="0">
              <a:solidFill>
                <a:srgbClr val="FE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EE26E0"/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5400" dirty="0" smtClean="0">
                <a:cs typeface="B Mitra" pitchFamily="2" charset="-78"/>
              </a:rPr>
              <a:t>ماه فروردین اولین ماه از فصل بهار است</a:t>
            </a:r>
            <a:endParaRPr lang="en-US" sz="5400" dirty="0">
              <a:cs typeface="B Mitra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7" y="136408"/>
            <a:ext cx="2185194" cy="13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604" y="2571750"/>
            <a:ext cx="6350396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8000" dirty="0" smtClean="0">
                <a:solidFill>
                  <a:srgbClr val="DF176D"/>
                </a:solidFill>
                <a:cs typeface="B Titr" pitchFamily="2" charset="-78"/>
              </a:rPr>
              <a:t>اردیبهشت</a:t>
            </a:r>
            <a:endParaRPr lang="en-US" sz="8000" dirty="0">
              <a:solidFill>
                <a:srgbClr val="DF176D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  <a:ln>
            <a:solidFill>
              <a:srgbClr val="EE26E0"/>
            </a:solidFill>
          </a:ln>
        </p:spPr>
        <p:txBody>
          <a:bodyPr/>
          <a:lstStyle/>
          <a:p>
            <a:pPr algn="r"/>
            <a:r>
              <a:rPr lang="fa-IR" dirty="0" smtClean="0">
                <a:latin typeface="Arial Black" pitchFamily="34" charset="0"/>
                <a:cs typeface="B Titr" pitchFamily="2" charset="-78"/>
              </a:rPr>
              <a:t>اردیبهشت ماه دوم از فصل بهار است</a:t>
            </a:r>
          </a:p>
          <a:p>
            <a:pPr algn="r"/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2971800" y="-95250"/>
            <a:ext cx="2209800" cy="12954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1752600" y="476250"/>
            <a:ext cx="2438400" cy="14478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6324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61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E7318C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4602163"/>
          </a:xfrm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fa-IR" sz="5400" spc="-150" dirty="0">
                <a:solidFill>
                  <a:srgbClr val="FF0066"/>
                </a:solidFill>
              </a:rPr>
              <a:t>خرداد سومین ماه در فصل بهار است</a:t>
            </a:r>
            <a:endParaRPr lang="en-US" sz="5400" spc="-150" dirty="0">
              <a:solidFill>
                <a:srgbClr val="FF0066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fa-IR" sz="7200" dirty="0" smtClean="0">
                <a:solidFill>
                  <a:srgbClr val="00FFFF"/>
                </a:solidFill>
                <a:cs typeface="B Titr" pitchFamily="2" charset="-78"/>
              </a:rPr>
              <a:t>خرداد</a:t>
            </a:r>
            <a:endParaRPr lang="en-US" sz="7200" dirty="0">
              <a:solidFill>
                <a:srgbClr val="00FFFF"/>
              </a:solidFill>
              <a:cs typeface="B Titr" pitchFamily="2" charset="-78"/>
            </a:endParaRPr>
          </a:p>
        </p:txBody>
      </p:sp>
      <p:sp>
        <p:nvSpPr>
          <p:cNvPr id="5" name="Sun 4"/>
          <p:cNvSpPr/>
          <p:nvPr/>
        </p:nvSpPr>
        <p:spPr>
          <a:xfrm>
            <a:off x="762000" y="228600"/>
            <a:ext cx="1981200" cy="1371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70104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7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31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فصل بهار</vt:lpstr>
      <vt:lpstr>فروردین</vt:lpstr>
      <vt:lpstr>اردیبهشت</vt:lpstr>
      <vt:lpstr>خرداد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بهار</dc:title>
  <dc:creator>Zahra</dc:creator>
  <cp:lastModifiedBy>Zahra</cp:lastModifiedBy>
  <cp:revision>15</cp:revision>
  <dcterms:created xsi:type="dcterms:W3CDTF">2026-04-15T15:27:36Z</dcterms:created>
  <dcterms:modified xsi:type="dcterms:W3CDTF">2026-04-27T15:48:00Z</dcterms:modified>
</cp:coreProperties>
</file>