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84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4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9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793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4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3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075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718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25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7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87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1A0910-FFAE-4B47-890E-D02242F2B3C4}" type="datetimeFigureOut">
              <a:rPr lang="fa-IR" smtClean="0"/>
              <a:t>08/11/1447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F452A8-1EFA-408F-AD27-973F2F07F6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36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فصل بهار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8164"/>
            <a:ext cx="9144000" cy="1655762"/>
          </a:xfrm>
        </p:spPr>
        <p:txBody>
          <a:bodyPr/>
          <a:lstStyle/>
          <a:p>
            <a:r>
              <a:rPr lang="fa-IR" dirty="0" smtClean="0"/>
              <a:t>نویسنده : آلاء صراف زاده </a:t>
            </a:r>
            <a:endParaRPr lang="fa-IR" dirty="0"/>
          </a:p>
        </p:txBody>
      </p:sp>
      <p:sp>
        <p:nvSpPr>
          <p:cNvPr id="4" name="Smiley Face 3"/>
          <p:cNvSpPr/>
          <p:nvPr/>
        </p:nvSpPr>
        <p:spPr>
          <a:xfrm>
            <a:off x="1053737" y="169818"/>
            <a:ext cx="2625634" cy="259950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Cloud 4"/>
          <p:cNvSpPr/>
          <p:nvPr/>
        </p:nvSpPr>
        <p:spPr>
          <a:xfrm>
            <a:off x="9757954" y="1122363"/>
            <a:ext cx="2220686" cy="11505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Moon 5"/>
          <p:cNvSpPr/>
          <p:nvPr/>
        </p:nvSpPr>
        <p:spPr>
          <a:xfrm>
            <a:off x="8177349" y="404949"/>
            <a:ext cx="1345474" cy="2129246"/>
          </a:xfrm>
          <a:prstGeom prst="mo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74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/>
              <a:t>فروردین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فروردین یکی از فصل های بهار است ، که در این فصل سال جدید شروع می شود و تمام گیاهان و درختان پس از خواب زمستانی دوباره سبز شده وشکوفه می دهند . </a:t>
            </a:r>
            <a:endParaRPr lang="fa-IR" dirty="0"/>
          </a:p>
        </p:txBody>
      </p:sp>
      <p:sp>
        <p:nvSpPr>
          <p:cNvPr id="4" name="Heart 3"/>
          <p:cNvSpPr/>
          <p:nvPr/>
        </p:nvSpPr>
        <p:spPr>
          <a:xfrm>
            <a:off x="104503" y="59985"/>
            <a:ext cx="2717074" cy="1698171"/>
          </a:xfrm>
          <a:prstGeom prst="heart">
            <a:avLst/>
          </a:prstGeom>
          <a:solidFill>
            <a:srgbClr val="FE32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3370218"/>
            <a:ext cx="6413862" cy="27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اردیبهشت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اردیبهشت یکی از فصل هار بهار است و بعد از فروردین شروع می شود . بعضی از میوه ها در این فصل حاصل می شوند </a:t>
            </a:r>
            <a:endParaRPr lang="en-US" dirty="0" smtClean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</p:txBody>
      </p:sp>
      <p:sp>
        <p:nvSpPr>
          <p:cNvPr id="4" name="Heart 3"/>
          <p:cNvSpPr/>
          <p:nvPr/>
        </p:nvSpPr>
        <p:spPr>
          <a:xfrm>
            <a:off x="182881" y="42363"/>
            <a:ext cx="2717074" cy="22436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72" y="3189985"/>
            <a:ext cx="5133277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خرداد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خرداد یکی از فصل های بهار است و بعد از خرداد تیر میشود.</a:t>
            </a:r>
            <a:endParaRPr lang="fa-IR" dirty="0"/>
          </a:p>
        </p:txBody>
      </p:sp>
      <p:sp>
        <p:nvSpPr>
          <p:cNvPr id="4" name="Heart 3"/>
          <p:cNvSpPr/>
          <p:nvPr/>
        </p:nvSpPr>
        <p:spPr>
          <a:xfrm>
            <a:off x="127363" y="332151"/>
            <a:ext cx="2336075" cy="1825625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2972538"/>
            <a:ext cx="4670153" cy="38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29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6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342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82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فصل بهار</vt:lpstr>
      <vt:lpstr>فروردین </vt:lpstr>
      <vt:lpstr>اردیبهشت </vt:lpstr>
      <vt:lpstr>خرداد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Sarafzadeh</dc:creator>
  <cp:lastModifiedBy>Sarafzadeh</cp:lastModifiedBy>
  <cp:revision>5</cp:revision>
  <dcterms:created xsi:type="dcterms:W3CDTF">2026-04-24T11:03:18Z</dcterms:created>
  <dcterms:modified xsi:type="dcterms:W3CDTF">2026-04-24T11:39:41Z</dcterms:modified>
</cp:coreProperties>
</file>