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0066"/>
    <a:srgbClr val="F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3557A-D589-16FE-4AE5-B748ECEE7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09FCC-37D1-D66A-2826-BB6CE7C0F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F32BF4-5B68-0B40-46CE-CD32B9D7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893DB-F286-EEE4-DC15-683C71E0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7A72E-9105-BE71-8B37-C9DC9682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46EB-A036-4B9D-D523-CEBDC097F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A97A3-7155-8E5D-C99A-46B56328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B5B1A-401F-3AAF-10CC-933367DF7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937A0-E1FE-A63D-DF0D-D7AC0B60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F2C78-F9CC-8598-6EDF-9D8298B3B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CA609-E21B-3A3F-5191-FEC1EEF56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85B53-F4E8-55A6-B502-210C86382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01C0E-EDB0-651E-7B37-75BCA63FC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D8C05-440C-8E23-30D3-498E1DB5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8FF3E-6BE0-7BBD-5178-7D03D27A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5429-C646-B743-50A2-A490D2747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09065-509A-3CAD-A21F-DA84818A4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86189-B891-0635-D0C1-3C684DBC3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6585A-0242-27E5-672B-69D98606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49F7B-E770-8FD6-6A4F-82E65E3D1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1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AE925-CC15-A1A8-4168-77C86A745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5C68B-FD5E-8DC8-CE54-AA101D24A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0E042-168A-9452-ADCE-7EB45180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EC884-AE43-61B7-248A-C5E31CA65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CC66E-90A3-866D-BE1B-3F164EF1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3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93F5-FBBA-05AF-9ECA-F0B5E3EE2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12D55-4A30-0B13-2062-3B684F612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F75BF-2F27-BC59-0A4F-552CCAB01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B14422-2EE7-E4FE-B4A8-B112C0CCE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E28AD-28BB-8951-93EB-57F54F3A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6A16D-F4A8-028F-EC9D-868DCCDE5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06411-460D-2EDA-04DB-4E55CC0B4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6D0C1-D5A9-D822-7987-5B6CC8C57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D15EC3-1C8B-8CA4-2E5D-2654045D3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DACEF1-6DFC-456C-75DD-C67CFBCCE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228C60-AECA-77DD-290B-5BD06A5CB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F39250-D5F8-75EB-EB05-A57398002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A2C549-ACED-96BD-7AD9-9D83513A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9752C8-95BD-27D2-B2E1-77B5E763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9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79BE9-A2DB-79F0-CF9A-92D781627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6A6B3-E213-79C2-9907-0E14E7D1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86E9CE-59EF-4A9C-2C4D-3A956C78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D7128D-AFD2-47A0-7B18-36612428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5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4A9A6-EDD5-C809-2C83-8D461CDED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416D6-0188-B361-83FE-6094A825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62C47A-7E92-13F5-AB60-B14EC8E5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5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D5DF-555A-E87F-419B-2D9C2625B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7155-A923-39FF-69B5-123F48FFB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C56CA-680F-A982-D9AD-6DF34CF46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A5BBA-0801-BACD-CF42-7D1301199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F63C3-897E-CC6A-BD65-FB282DC9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89FF7A-4CC7-A018-6917-0B26F1F0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1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C6E11-9B5E-31CE-94EC-F84443BD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0DA5E-E09F-B191-B24F-D247C8CA3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3F289-D7FA-C116-672D-EF975E532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2C002-6D9A-AD96-7829-80D50BD45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3511F-CD3C-36FA-0570-B14C64F2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54E03-5990-DCD9-8A9D-D645B407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4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5F747F-7968-095B-A3E3-AD5CE22E9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AFCC7-F24A-2F03-3716-CD8295E6B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74811-7D27-EF28-9747-A8F3C236F5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182A0-CA53-4767-8431-68D278588585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83E6A-71D1-C673-1FFE-5301F3DA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14F22-5BCE-97A6-A25C-2E01BE86E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9B90A-7912-4627-9DEC-70AF99042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8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eb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DD677-6D3C-E888-7B96-B09F97132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3610" y="529544"/>
            <a:ext cx="5145350" cy="1325563"/>
          </a:xfrm>
        </p:spPr>
        <p:txBody>
          <a:bodyPr>
            <a:normAutofit/>
          </a:bodyPr>
          <a:lstStyle/>
          <a:p>
            <a:r>
              <a:rPr lang="fa-IR" sz="80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latin typeface="Berlin Sans FB Demi" panose="020E0802020502020306" pitchFamily="34" charset="0"/>
              </a:rPr>
              <a:t>فصل بهار</a:t>
            </a:r>
            <a:endParaRPr lang="en-US" sz="8000" b="1" dirty="0">
              <a:solidFill>
                <a:srgbClr val="FF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  <a:latin typeface="Berlin Sans FB Demi" panose="020E0802020502020306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7073B4-E071-F0AA-E5D3-18FB0E68A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5519" y="3429000"/>
            <a:ext cx="10515600" cy="4288064"/>
          </a:xfrm>
        </p:spPr>
        <p:txBody>
          <a:bodyPr>
            <a:normAutofit/>
          </a:bodyPr>
          <a:lstStyle/>
          <a:p>
            <a:r>
              <a:rPr lang="fa-I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نویسنده:نازنین فاطمه رحیمیان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</p:txBody>
      </p:sp>
      <p:sp>
        <p:nvSpPr>
          <p:cNvPr id="10" name="Lightning Bolt 9">
            <a:extLst>
              <a:ext uri="{FF2B5EF4-FFF2-40B4-BE49-F238E27FC236}">
                <a16:creationId xmlns:a16="http://schemas.microsoft.com/office/drawing/2014/main" id="{AE370497-B040-2F6C-6E62-E4F64A21B57C}"/>
              </a:ext>
            </a:extLst>
          </p:cNvPr>
          <p:cNvSpPr/>
          <p:nvPr/>
        </p:nvSpPr>
        <p:spPr>
          <a:xfrm>
            <a:off x="500256" y="374002"/>
            <a:ext cx="2059620" cy="2059620"/>
          </a:xfrm>
          <a:prstGeom prst="lightningBol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45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5AA50-8BDE-AAFC-349A-DD02A60EA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1680" y="-892048"/>
            <a:ext cx="9144000" cy="2387600"/>
          </a:xfrm>
        </p:spPr>
        <p:txBody>
          <a:bodyPr>
            <a:normAutofit/>
          </a:bodyPr>
          <a:lstStyle/>
          <a:p>
            <a:r>
              <a:rPr lang="fa-IR" sz="7200" b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فروردین</a:t>
            </a:r>
            <a:endParaRPr lang="en-US" sz="7200" b="1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A6957-BB21-766E-EA88-F05C8685F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1870881"/>
            <a:ext cx="9144000" cy="1655762"/>
          </a:xfrm>
        </p:spPr>
        <p:txBody>
          <a:bodyPr>
            <a:normAutofit/>
          </a:bodyPr>
          <a:lstStyle/>
          <a:p>
            <a:r>
              <a:rPr lang="fa-I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 فروردین اولین ماه از فصل بهار است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Heart 3">
            <a:extLst>
              <a:ext uri="{FF2B5EF4-FFF2-40B4-BE49-F238E27FC236}">
                <a16:creationId xmlns:a16="http://schemas.microsoft.com/office/drawing/2014/main" id="{9ACA00D9-A1FC-79AA-A678-7DAEBAFC2668}"/>
              </a:ext>
            </a:extLst>
          </p:cNvPr>
          <p:cNvSpPr/>
          <p:nvPr/>
        </p:nvSpPr>
        <p:spPr>
          <a:xfrm>
            <a:off x="594360" y="526835"/>
            <a:ext cx="2578608" cy="1937433"/>
          </a:xfrm>
          <a:prstGeom prst="heart">
            <a:avLst/>
          </a:prstGeom>
          <a:gradFill flip="none" rotWithShape="1">
            <a:gsLst>
              <a:gs pos="51726">
                <a:srgbClr val="FE0000"/>
              </a:gs>
              <a:gs pos="0">
                <a:schemeClr val="accent1">
                  <a:lumMod val="5000"/>
                  <a:lumOff val="95000"/>
                </a:schemeClr>
              </a:gs>
              <a:gs pos="84500">
                <a:srgbClr val="FF0000"/>
              </a:gs>
              <a:gs pos="69000">
                <a:srgbClr val="FE0000"/>
              </a:gs>
              <a:gs pos="91615">
                <a:srgbClr val="D4636E"/>
              </a:gs>
              <a:gs pos="64000">
                <a:srgbClr val="FE0000"/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B1BAA-218C-73E0-EFE7-C49710C85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91" y="3256753"/>
            <a:ext cx="4186137" cy="32222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7318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7515C-CBFE-C618-0177-26D1CD807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0810" y="365125"/>
            <a:ext cx="2452990" cy="1325563"/>
          </a:xfrm>
        </p:spPr>
        <p:txBody>
          <a:bodyPr>
            <a:noAutofit/>
          </a:bodyPr>
          <a:lstStyle/>
          <a:p>
            <a:r>
              <a:rPr lang="fa-IR" sz="4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اردیبهشت</a:t>
            </a:r>
            <a:endParaRPr lang="en-US" sz="4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BADDC-5340-FC7B-3783-011CAC28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6881" y="1813826"/>
            <a:ext cx="10515600" cy="4351338"/>
          </a:xfrm>
        </p:spPr>
        <p:txBody>
          <a:bodyPr>
            <a:normAutofit/>
          </a:bodyPr>
          <a:lstStyle/>
          <a:p>
            <a:r>
              <a:rPr lang="fa-I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اردیبهشت ماه دوم از فصل بهار است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91DCC756-C6D2-4335-712B-BE495E1E355A}"/>
              </a:ext>
            </a:extLst>
          </p:cNvPr>
          <p:cNvSpPr/>
          <p:nvPr/>
        </p:nvSpPr>
        <p:spPr>
          <a:xfrm rot="178132">
            <a:off x="671209" y="643138"/>
            <a:ext cx="2696182" cy="1325563"/>
          </a:xfrm>
          <a:prstGeom prst="cloud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ardrop 4">
            <a:extLst>
              <a:ext uri="{FF2B5EF4-FFF2-40B4-BE49-F238E27FC236}">
                <a16:creationId xmlns:a16="http://schemas.microsoft.com/office/drawing/2014/main" id="{3BE14D41-686B-28D2-2430-D7E8246FB1AE}"/>
              </a:ext>
            </a:extLst>
          </p:cNvPr>
          <p:cNvSpPr/>
          <p:nvPr/>
        </p:nvSpPr>
        <p:spPr>
          <a:xfrm rot="18590632">
            <a:off x="1955260" y="2141537"/>
            <a:ext cx="262646" cy="300106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ardrop 5">
            <a:extLst>
              <a:ext uri="{FF2B5EF4-FFF2-40B4-BE49-F238E27FC236}">
                <a16:creationId xmlns:a16="http://schemas.microsoft.com/office/drawing/2014/main" id="{1F14005F-111E-E207-5F35-1E16434B4BB4}"/>
              </a:ext>
            </a:extLst>
          </p:cNvPr>
          <p:cNvSpPr/>
          <p:nvPr/>
        </p:nvSpPr>
        <p:spPr>
          <a:xfrm rot="18249904">
            <a:off x="1487473" y="2201856"/>
            <a:ext cx="262774" cy="227959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26FCFD8F-4BE8-76F0-17FF-91CDA5D543E9}"/>
              </a:ext>
            </a:extLst>
          </p:cNvPr>
          <p:cNvSpPr/>
          <p:nvPr/>
        </p:nvSpPr>
        <p:spPr>
          <a:xfrm rot="2421274" flipH="1">
            <a:off x="2471944" y="2135909"/>
            <a:ext cx="243501" cy="272876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>
            <a:extLst>
              <a:ext uri="{FF2B5EF4-FFF2-40B4-BE49-F238E27FC236}">
                <a16:creationId xmlns:a16="http://schemas.microsoft.com/office/drawing/2014/main" id="{3D9DFFB9-A7B5-156D-968D-A2019E6F7B0E}"/>
              </a:ext>
            </a:extLst>
          </p:cNvPr>
          <p:cNvSpPr/>
          <p:nvPr/>
        </p:nvSpPr>
        <p:spPr>
          <a:xfrm rot="19156722">
            <a:off x="2448459" y="2783991"/>
            <a:ext cx="265104" cy="271180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2AA91FEE-6697-2EDD-E404-5016B94DE46B}"/>
              </a:ext>
            </a:extLst>
          </p:cNvPr>
          <p:cNvSpPr/>
          <p:nvPr/>
        </p:nvSpPr>
        <p:spPr>
          <a:xfrm rot="18561821">
            <a:off x="1675694" y="2720151"/>
            <a:ext cx="280181" cy="279572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ardrop 9">
            <a:extLst>
              <a:ext uri="{FF2B5EF4-FFF2-40B4-BE49-F238E27FC236}">
                <a16:creationId xmlns:a16="http://schemas.microsoft.com/office/drawing/2014/main" id="{716603E6-E132-E516-BB8A-5647F7B3ECEE}"/>
              </a:ext>
            </a:extLst>
          </p:cNvPr>
          <p:cNvSpPr/>
          <p:nvPr/>
        </p:nvSpPr>
        <p:spPr>
          <a:xfrm rot="18720336">
            <a:off x="2089379" y="2680497"/>
            <a:ext cx="244143" cy="220652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18496F3-ED58-B5D9-DE81-CA43CA2824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336" y="2626288"/>
            <a:ext cx="5229023" cy="3486015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1">
                <a:lumMod val="75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205197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F5846-E1B5-A356-7E13-B72E8A452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9021" y="394309"/>
            <a:ext cx="2384897" cy="987020"/>
          </a:xfrm>
        </p:spPr>
        <p:txBody>
          <a:bodyPr>
            <a:noAutofit/>
          </a:bodyPr>
          <a:lstStyle/>
          <a:p>
            <a:r>
              <a:rPr lang="fa-IR" sz="6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خرداد</a:t>
            </a:r>
            <a:endParaRPr lang="en-US" sz="6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19209-B4EA-897B-D59E-441B15626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3515" y="1857983"/>
            <a:ext cx="8639783" cy="4494077"/>
          </a:xfrm>
        </p:spPr>
        <p:txBody>
          <a:bodyPr>
            <a:normAutofit/>
          </a:bodyPr>
          <a:lstStyle/>
          <a:p>
            <a:r>
              <a:rPr lang="fa-IR" sz="4400" b="1" i="1" dirty="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خرداد ماه سوم و آخر از فصل بهار است</a:t>
            </a:r>
            <a:endParaRPr lang="en-US" sz="4400" b="1" i="1" dirty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n 3">
            <a:extLst>
              <a:ext uri="{FF2B5EF4-FFF2-40B4-BE49-F238E27FC236}">
                <a16:creationId xmlns:a16="http://schemas.microsoft.com/office/drawing/2014/main" id="{2297728E-6767-781A-C399-912D3CA73293}"/>
              </a:ext>
            </a:extLst>
          </p:cNvPr>
          <p:cNvSpPr/>
          <p:nvPr/>
        </p:nvSpPr>
        <p:spPr>
          <a:xfrm>
            <a:off x="758757" y="252922"/>
            <a:ext cx="2081719" cy="2081716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26FBA9-F671-D08B-200A-793B7FF95E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57" y="3020438"/>
            <a:ext cx="4572000" cy="3429000"/>
          </a:xfrm>
          <a:prstGeom prst="rect">
            <a:avLst/>
          </a:prstGeom>
          <a:ln w="190500" cap="sq">
            <a:solidFill>
              <a:schemeClr val="accent5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496431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Berlin Sans FB Demi</vt:lpstr>
      <vt:lpstr>Office Theme</vt:lpstr>
      <vt:lpstr>فصل بهار</vt:lpstr>
      <vt:lpstr>فروردین</vt:lpstr>
      <vt:lpstr>اردیبهشت</vt:lpstr>
      <vt:lpstr>خرداد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mohammadhossein rahimian</dc:creator>
  <cp:lastModifiedBy>mohammadhossein rahimian</cp:lastModifiedBy>
  <cp:revision>1</cp:revision>
  <dcterms:created xsi:type="dcterms:W3CDTF">2026-04-26T17:55:54Z</dcterms:created>
  <dcterms:modified xsi:type="dcterms:W3CDTF">2026-04-26T18:54:34Z</dcterms:modified>
</cp:coreProperties>
</file>