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BE971"/>
    <a:srgbClr val="2356BB"/>
    <a:srgbClr val="66FFFF"/>
    <a:srgbClr val="00FFFF"/>
    <a:srgbClr val="FF0066"/>
    <a:srgbClr val="E7318C"/>
    <a:srgbClr val="FFFF66"/>
    <a:srgbClr val="EE26E0"/>
    <a:srgbClr val="DF1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>
      <p:cViewPr>
        <p:scale>
          <a:sx n="80" d="100"/>
          <a:sy n="8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DF8EB-106A-4969-A4EC-89564338A861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1443-0A71-46FC-A777-4F36A677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68F4-65C4-4964-BF0C-127E012C8B22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06BD-6741-41F5-86A6-BFE5AB054FE5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D721-39F4-4CD5-BFD3-30D979350472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F062-DBEC-489B-B696-2C437B029278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F791-9D46-4DA9-B500-8E265BD85C2C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88CD-A7F0-414D-A23F-14AA5F032C44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819-76C2-4C89-A2D3-9114CA6E37DF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BC9C-16D8-49A4-9CC2-C6BA11813056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6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172B-919B-445C-A2ED-181FA5A84494}" type="datetime1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34DA-BBCE-4F63-AD1E-01E8509A89B2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965E-76F9-41F6-8335-17768F3D2458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9857-7229-4C0D-8950-936C176DCBCD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E7318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B Titr" pitchFamily="2" charset="-78"/>
              </a:rPr>
              <a:t>فصل بهار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dirty="0" smtClean="0">
                <a:solidFill>
                  <a:srgbClr val="EE26E0"/>
                </a:solidFill>
                <a:cs typeface="B Titr" pitchFamily="2" charset="-78"/>
              </a:rPr>
              <a:t>نویسنده : نهال شاهرخ</a:t>
            </a:r>
            <a:endParaRPr lang="en-US" dirty="0">
              <a:solidFill>
                <a:srgbClr val="EE26E0"/>
              </a:solidFill>
              <a:cs typeface="B Titr" pitchFamily="2" charset="-78"/>
            </a:endParaRPr>
          </a:p>
        </p:txBody>
      </p:sp>
      <p:sp>
        <p:nvSpPr>
          <p:cNvPr id="5" name="Lightning Bolt 4"/>
          <p:cNvSpPr/>
          <p:nvPr/>
        </p:nvSpPr>
        <p:spPr>
          <a:xfrm>
            <a:off x="5638800" y="533400"/>
            <a:ext cx="1600200" cy="1752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solidFill>
                  <a:srgbClr val="FE0000"/>
                </a:solidFill>
                <a:cs typeface="B Titr" pitchFamily="2" charset="-78"/>
              </a:rPr>
              <a:t>فروردین</a:t>
            </a:r>
            <a:endParaRPr lang="en-US" sz="7200" dirty="0">
              <a:solidFill>
                <a:srgbClr val="FE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E26E0"/>
            </a:solidFill>
          </a:ln>
        </p:spPr>
        <p:txBody>
          <a:bodyPr>
            <a:normAutofit/>
          </a:bodyPr>
          <a:lstStyle/>
          <a:p>
            <a:pPr algn="r"/>
            <a:r>
              <a:rPr lang="fa-IR" sz="5400" dirty="0" smtClean="0">
                <a:cs typeface="B Mitra" pitchFamily="2" charset="-78"/>
              </a:rPr>
              <a:t>ماه فروردین اولین ماه از فصل بهار است</a:t>
            </a:r>
            <a:endParaRPr lang="en-US" sz="5400" dirty="0">
              <a:cs typeface="B Mitra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7" y="136408"/>
            <a:ext cx="2185194" cy="138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4" y="2571750"/>
            <a:ext cx="6350396" cy="33718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8000" dirty="0" smtClean="0">
                <a:solidFill>
                  <a:srgbClr val="DF176D"/>
                </a:solidFill>
                <a:cs typeface="B Titr" pitchFamily="2" charset="-78"/>
              </a:rPr>
              <a:t>اردیبهشت</a:t>
            </a:r>
            <a:endParaRPr lang="en-US" sz="8000" dirty="0">
              <a:solidFill>
                <a:srgbClr val="DF176D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  <a:ln>
            <a:solidFill>
              <a:srgbClr val="EE26E0"/>
            </a:solidFill>
          </a:ln>
        </p:spPr>
        <p:txBody>
          <a:bodyPr/>
          <a:lstStyle/>
          <a:p>
            <a:pPr algn="r"/>
            <a:r>
              <a:rPr lang="fa-IR" dirty="0" smtClean="0">
                <a:latin typeface="Arial Black" pitchFamily="34" charset="0"/>
                <a:cs typeface="B Titr" pitchFamily="2" charset="-78"/>
              </a:rPr>
              <a:t>اردیبهشت ماه دوم از فصل بهار است</a:t>
            </a:r>
          </a:p>
          <a:p>
            <a:pPr algn="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2971800" y="-95250"/>
            <a:ext cx="2209800" cy="1295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752600" y="476250"/>
            <a:ext cx="2438400" cy="1447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6324600" cy="3657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6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02163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fa-IR" sz="5400" spc="-150" dirty="0">
                <a:solidFill>
                  <a:srgbClr val="FF0066"/>
                </a:solidFill>
              </a:rPr>
              <a:t>خرداد سومین ماه در فصل بهار است</a:t>
            </a:r>
            <a:endParaRPr lang="en-US" sz="5400" spc="-150" dirty="0">
              <a:solidFill>
                <a:srgbClr val="FF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dirty="0" smtClean="0">
                <a:solidFill>
                  <a:srgbClr val="00FFFF"/>
                </a:solidFill>
                <a:cs typeface="B Titr" pitchFamily="2" charset="-78"/>
              </a:rPr>
              <a:t>خرداد</a:t>
            </a:r>
            <a:endParaRPr lang="en-US" sz="7200" dirty="0">
              <a:solidFill>
                <a:srgbClr val="00FFFF"/>
              </a:solidFill>
              <a:cs typeface="B Titr" pitchFamily="2" charset="-78"/>
            </a:endParaRPr>
          </a:p>
        </p:txBody>
      </p:sp>
      <p:sp>
        <p:nvSpPr>
          <p:cNvPr id="5" name="Sun 4"/>
          <p:cNvSpPr/>
          <p:nvPr/>
        </p:nvSpPr>
        <p:spPr>
          <a:xfrm>
            <a:off x="762000" y="228600"/>
            <a:ext cx="1981200" cy="1371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7010400" cy="381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66"/>
                </a:solidFill>
                <a:cs typeface="B Titr" pitchFamily="2" charset="-78"/>
              </a:rPr>
              <a:t>جدول ماه های فصل بهار</a:t>
            </a:r>
            <a:endParaRPr lang="en-US" sz="5400" dirty="0">
              <a:solidFill>
                <a:srgbClr val="FF0066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7143"/>
              </p:ext>
            </p:extLst>
          </p:nvPr>
        </p:nvGraphicFramePr>
        <p:xfrm>
          <a:off x="17721" y="2667000"/>
          <a:ext cx="912628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140"/>
                <a:gridCol w="456314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تولد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 دایی من در این ماه است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Mitra" pitchFamily="2" charset="-78"/>
                        </a:rPr>
                        <a:t>ماه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فروردین</a:t>
                      </a:r>
                      <a:endParaRPr lang="en-US" sz="24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E7318C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Mitra" pitchFamily="2" charset="-78"/>
                        </a:rPr>
                        <a:t>تولد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مادر من در اردیبهشت است 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3BE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ماه</a:t>
                      </a:r>
                      <a:r>
                        <a:rPr lang="fa-IR" sz="2800" baseline="0" dirty="0" smtClean="0"/>
                        <a:t> اردیبهشت</a:t>
                      </a:r>
                      <a:endParaRPr lang="en-US" sz="2800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B Mitra" pitchFamily="2" charset="-78"/>
                        </a:rPr>
                        <a:t>خرداد</a:t>
                      </a:r>
                      <a:r>
                        <a:rPr lang="fa-IR" sz="3200" baseline="0" dirty="0" smtClean="0">
                          <a:cs typeface="B Mitra" pitchFamily="2" charset="-78"/>
                        </a:rPr>
                        <a:t> گرم ترین ماه بهار است</a:t>
                      </a:r>
                      <a:endParaRPr lang="en-US" sz="32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Mitra" pitchFamily="2" charset="-78"/>
                        </a:rPr>
                        <a:t>ماه خرداد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66FFFF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نهال شاهرخ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61809" y="2438400"/>
            <a:ext cx="30203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با تشکر </a:t>
            </a:r>
          </a:p>
          <a:p>
            <a:pPr algn="ctr"/>
            <a:r>
              <a:rPr lang="fa-I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پایان</a:t>
            </a:r>
          </a:p>
          <a:p>
            <a:pPr algn="ctr"/>
            <a:r>
              <a:rPr lang="fa-I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Titr" pitchFamily="2" charset="-78"/>
              </a:rPr>
              <a:t>نهال شاهرخ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38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78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فصل بهار</vt:lpstr>
      <vt:lpstr>فروردین</vt:lpstr>
      <vt:lpstr>اردیبهشت</vt:lpstr>
      <vt:lpstr>خرداد</vt:lpstr>
      <vt:lpstr>جدول ماه های فصل بهار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Zahra</dc:creator>
  <cp:lastModifiedBy>Zahra</cp:lastModifiedBy>
  <cp:revision>24</cp:revision>
  <dcterms:created xsi:type="dcterms:W3CDTF">2026-04-15T15:27:36Z</dcterms:created>
  <dcterms:modified xsi:type="dcterms:W3CDTF">2026-04-28T14:07:59Z</dcterms:modified>
</cp:coreProperties>
</file>