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1CEC"/>
    <a:srgbClr val="16C827"/>
    <a:srgbClr val="F6125E"/>
    <a:srgbClr val="0D1E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sz="9600" dirty="0" smtClean="0">
                <a:solidFill>
                  <a:srgbClr val="00B050"/>
                </a:solidFill>
              </a:rPr>
              <a:t>فصل بهار</a:t>
            </a:r>
            <a:endParaRPr lang="en-US" sz="9600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sz="3200" dirty="0" smtClean="0">
                <a:solidFill>
                  <a:srgbClr val="0070C0"/>
                </a:solidFill>
              </a:rPr>
              <a:t>نویسنده :حسنی محمدی تجریشی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47" y="171446"/>
            <a:ext cx="3191743" cy="31917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  <a:softEdge rad="317500"/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Sun 4"/>
          <p:cNvSpPr/>
          <p:nvPr/>
        </p:nvSpPr>
        <p:spPr>
          <a:xfrm>
            <a:off x="8534399" y="1340424"/>
            <a:ext cx="2549237" cy="2576945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583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5400" dirty="0" smtClean="0">
                <a:solidFill>
                  <a:srgbClr val="F6125E"/>
                </a:solidFill>
                <a:latin typeface="Algerian" panose="04020705040A02060702" pitchFamily="82" charset="0"/>
              </a:rPr>
              <a:t>فروردین</a:t>
            </a:r>
            <a:endParaRPr lang="en-US" sz="6000" dirty="0">
              <a:solidFill>
                <a:srgbClr val="F6125E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/>
            <a:r>
              <a:rPr lang="fa-IR" sz="3600" dirty="0" smtClean="0">
                <a:solidFill>
                  <a:srgbClr val="F6125E"/>
                </a:solidFill>
              </a:rPr>
              <a:t>ماه فروردین اولین ماه از فصل بهار است</a:t>
            </a:r>
          </a:p>
          <a:p>
            <a:pPr algn="r"/>
            <a:r>
              <a:rPr lang="fa-IR" sz="3600" dirty="0" smtClean="0">
                <a:solidFill>
                  <a:srgbClr val="F6125E"/>
                </a:solidFill>
              </a:rPr>
              <a:t>و 19 فروردین تولدم است</a:t>
            </a:r>
            <a:endParaRPr lang="en-US" sz="3600" dirty="0">
              <a:solidFill>
                <a:srgbClr val="F6125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883" y="3282950"/>
            <a:ext cx="3930075" cy="2517486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57" y="153229"/>
            <a:ext cx="2594407" cy="276671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Moon 5"/>
          <p:cNvSpPr/>
          <p:nvPr/>
        </p:nvSpPr>
        <p:spPr>
          <a:xfrm>
            <a:off x="4414983" y="1059874"/>
            <a:ext cx="785090" cy="1263841"/>
          </a:xfrm>
          <a:prstGeom prst="mo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337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5400" dirty="0" smtClean="0">
                <a:solidFill>
                  <a:srgbClr val="00B050"/>
                </a:solidFill>
              </a:rPr>
              <a:t>اردیبهشت</a:t>
            </a:r>
            <a:endParaRPr lang="en-US" sz="54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/>
            <a:r>
              <a:rPr lang="fa-IR" sz="3200" dirty="0" smtClean="0"/>
              <a:t>اردیبهشت ماه دوم از فصل از بهار است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1836882"/>
            <a:ext cx="3411106" cy="341110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Heart 4"/>
          <p:cNvSpPr/>
          <p:nvPr/>
        </p:nvSpPr>
        <p:spPr>
          <a:xfrm>
            <a:off x="5292436" y="812800"/>
            <a:ext cx="1847273" cy="159789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16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5400" dirty="0" smtClean="0">
                <a:solidFill>
                  <a:srgbClr val="7030A0"/>
                </a:solidFill>
              </a:rPr>
              <a:t>خرداد </a:t>
            </a:r>
            <a:endParaRPr lang="en-US" sz="54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/>
            <a:r>
              <a:rPr lang="fa-IR" sz="3200" dirty="0" smtClean="0"/>
              <a:t>خرداد  ماه سوم از بهار است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56" y="686707"/>
            <a:ext cx="5990044" cy="374045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Smiley Face 4"/>
          <p:cNvSpPr/>
          <p:nvPr/>
        </p:nvSpPr>
        <p:spPr>
          <a:xfrm>
            <a:off x="7244771" y="3094182"/>
            <a:ext cx="3112655" cy="3265055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75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Grunge 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43</TotalTime>
  <Words>37</Words>
  <Application>Microsoft Office PowerPoint</Application>
  <PresentationFormat>Widescreen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Algerian</vt:lpstr>
      <vt:lpstr>Arial</vt:lpstr>
      <vt:lpstr>Garamond</vt:lpstr>
      <vt:lpstr>Times New Roman</vt:lpstr>
      <vt:lpstr>Organic</vt:lpstr>
      <vt:lpstr>فصل بهار</vt:lpstr>
      <vt:lpstr>فروردین</vt:lpstr>
      <vt:lpstr>اردیبهشت</vt:lpstr>
      <vt:lpstr>خرداد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فصل بهار</dc:title>
  <dc:creator>Asus</dc:creator>
  <cp:lastModifiedBy>Asus</cp:lastModifiedBy>
  <cp:revision>7</cp:revision>
  <dcterms:created xsi:type="dcterms:W3CDTF">2026-04-20T16:13:21Z</dcterms:created>
  <dcterms:modified xsi:type="dcterms:W3CDTF">2026-05-02T05:35:45Z</dcterms:modified>
</cp:coreProperties>
</file>