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CD7"/>
    <a:srgbClr val="990099"/>
    <a:srgbClr val="8CA2BA"/>
    <a:srgbClr val="97E391"/>
    <a:srgbClr val="66FF66"/>
    <a:srgbClr val="DADE2E"/>
    <a:srgbClr val="CC00FF"/>
    <a:srgbClr val="00FFCC"/>
    <a:srgbClr val="CC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80995" autoAdjust="0"/>
  </p:normalViewPr>
  <p:slideViewPr>
    <p:cSldViewPr>
      <p:cViewPr varScale="1">
        <p:scale>
          <a:sx n="59" d="100"/>
          <a:sy n="59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7ACD-75FA-4D10-8727-CC5FA9E1963C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00CF1-FA1E-49C1-A70D-8807092A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0CF1-FA1E-49C1-A70D-8807092A0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0CF1-FA1E-49C1-A70D-8807092A0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09EF-6D97-449A-B8E2-81B644D654BA}" type="datetime1">
              <a:rPr lang="en-US" smtClean="0"/>
              <a:t>5/9/2026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BB70-8F02-49CB-A61C-CAB3C389D1E3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907E-EA1E-40E0-ADD1-C922AC9B9F2B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FA13-CC04-41C1-9599-23D16B3D3A7E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90B-E1FF-42DB-B683-04097B10C3C9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2631-6D37-49F2-9B86-48099C01742E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3C3C-B29C-4C08-ABBC-4FEA85625FE8}" type="datetime1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9201-6B89-4514-A4F6-ADEDCF47E8B6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1FE4-533A-45E3-A1D2-654DA62B6B4F}" type="datetime1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B759-2196-4517-89A5-DED719A399E2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535-1DD3-4537-AB69-CB5CC5EEB6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841570-9FD5-43E4-BC9E-AE592C9D08CB}" type="datetime1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839FE7-3352-4A95-BEED-7CDC1191EA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6787"/>
            <a:ext cx="7772400" cy="1470025"/>
          </a:xfrm>
        </p:spPr>
        <p:txBody>
          <a:bodyPr>
            <a:normAutofit/>
          </a:bodyPr>
          <a:lstStyle/>
          <a:p>
            <a:r>
              <a:rPr lang="fa-IR" sz="8000" dirty="0" smtClean="0">
                <a:solidFill>
                  <a:srgbClr val="92D050"/>
                </a:solidFill>
                <a:latin typeface="IRMaryam" panose="02000503000000020002" pitchFamily="2" charset="-78"/>
                <a:cs typeface="IRMaryam" panose="02000503000000020002" pitchFamily="2" charset="-78"/>
              </a:rPr>
              <a:t>فصل بهار</a:t>
            </a:r>
            <a:endParaRPr lang="en-US" sz="8000" dirty="0">
              <a:solidFill>
                <a:srgbClr val="92D050"/>
              </a:solidFill>
              <a:latin typeface="IRMaryam" panose="02000503000000020002" pitchFamily="2" charset="-78"/>
              <a:cs typeface="IRMaryam" panose="02000503000000020002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2">
            <a:normAutofit/>
          </a:bodyPr>
          <a:lstStyle/>
          <a:p>
            <a:pPr algn="r" rtl="1"/>
            <a:r>
              <a:rPr lang="fa-IR" sz="4400" dirty="0" smtClean="0">
                <a:solidFill>
                  <a:srgbClr val="F32DEA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نویسنده:هانیه جعفری</a:t>
            </a:r>
            <a:endParaRPr lang="en-US" sz="4400" dirty="0">
              <a:solidFill>
                <a:srgbClr val="F32DEA"/>
              </a:solidFill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533400" y="990600"/>
            <a:ext cx="2057400" cy="1981200"/>
          </a:xfrm>
          <a:prstGeom prst="smileyFac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4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66"/>
                </a:solidFill>
              </a:rPr>
              <a:t>فروردین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4فروردین تولد خاله ام است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2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228600" y="457200"/>
            <a:ext cx="2362200" cy="1752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4" y="30480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CC66FF"/>
                </a:solidFill>
              </a:rPr>
              <a:t>اردیبهشت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اردیبهشت توللد مادر من هست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3</a:t>
            </a:fld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152400" y="457200"/>
            <a:ext cx="2286000" cy="1870364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00FFCC"/>
                </a:solidFill>
              </a:rPr>
              <a:t>خرداد</a:t>
            </a:r>
            <a:endParaRPr lang="en-US" dirty="0">
              <a:solidFill>
                <a:srgbClr val="00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خرداد تولد من است و ماه دیگر خرداد است.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4</a:t>
            </a:fld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42008" y="152400"/>
            <a:ext cx="2220191" cy="2209800"/>
          </a:xfrm>
          <a:prstGeom prst="sun">
            <a:avLst/>
          </a:prstGeom>
          <a:solidFill>
            <a:srgbClr val="DADE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جدول ماه های بهار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011337"/>
              </p:ext>
            </p:extLst>
          </p:nvPr>
        </p:nvGraphicFramePr>
        <p:xfrm>
          <a:off x="304800" y="2514600"/>
          <a:ext cx="8498305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078705"/>
              </a:tblGrid>
              <a:tr h="76200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tx1"/>
                          </a:solidFill>
                        </a:rPr>
                        <a:t>ماه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</a:rPr>
                        <a:t> قبلی بود و گذشت.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IRNazanin" panose="02000506000000020002" pitchFamily="2" charset="-78"/>
                          <a:cs typeface="IRNazanin" panose="02000506000000020002" pitchFamily="2" charset="-78"/>
                        </a:rPr>
                        <a:t>فروردین</a:t>
                      </a:r>
                      <a:endPara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RNazanin" panose="02000506000000020002" pitchFamily="2" charset="-78"/>
                        <a:cs typeface="IRNazanin" panose="02000506000000020002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/>
                        <a:t>ما</a:t>
                      </a:r>
                      <a:r>
                        <a:rPr lang="fa-IR" sz="2800" baseline="0" dirty="0" smtClean="0"/>
                        <a:t> در اردیبهشت هم به مدرسه میرویم.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latin typeface="IRNazanin" panose="02000506000000020002" pitchFamily="2" charset="-78"/>
                          <a:cs typeface="IRNazanin" panose="02000506000000020002" pitchFamily="2" charset="-78"/>
                        </a:rPr>
                        <a:t>اردیبهشت</a:t>
                      </a:r>
                      <a:endParaRPr lang="en-US" sz="2800" dirty="0">
                        <a:latin typeface="IRNazanin" panose="02000506000000020002" pitchFamily="2" charset="-78"/>
                        <a:cs typeface="IRNazanin" panose="02000506000000020002" pitchFamily="2" charset="-78"/>
                      </a:endParaRPr>
                    </a:p>
                  </a:txBody>
                  <a:tcPr/>
                </a:tc>
              </a:tr>
              <a:tr h="833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/>
                        <a:t>ماه بعدی است.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latin typeface="IRNazanin" panose="02000506000000020002" pitchFamily="2" charset="-78"/>
                          <a:cs typeface="IRNazanin" panose="02000506000000020002" pitchFamily="2" charset="-78"/>
                        </a:rPr>
                        <a:t>خرداد</a:t>
                      </a:r>
                      <a:endParaRPr lang="en-US" sz="2800" dirty="0">
                        <a:latin typeface="IRNazanin" panose="02000506000000020002" pitchFamily="2" charset="-78"/>
                        <a:cs typeface="IRNazanin" panose="02000506000000020002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خدا حافظی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8000" dirty="0" smtClean="0">
                <a:solidFill>
                  <a:srgbClr val="FFFF00"/>
                </a:solidFill>
              </a:rPr>
              <a:t>خدا نگهدار </a:t>
            </a:r>
          </a:p>
          <a:p>
            <a:pPr marL="0" indent="0" algn="ctr" rtl="1">
              <a:buNone/>
            </a:pPr>
            <a:r>
              <a:rPr lang="fa-IR" sz="8000" dirty="0" smtClean="0">
                <a:solidFill>
                  <a:srgbClr val="FFFF00"/>
                </a:solidFill>
              </a:rPr>
              <a:t>ممنون از همراهی شما</a:t>
            </a:r>
          </a:p>
          <a:p>
            <a:pPr marL="0" indent="0" algn="ctr" rtl="1">
              <a:buNone/>
            </a:pPr>
            <a:endParaRPr lang="fa-IR" sz="8000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هانیه جعفری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9FE7-3352-4A95-BEED-7CDC1191EAAB}" type="slidenum">
              <a:rPr lang="en-US" smtClean="0"/>
              <a:t>6</a:t>
            </a:fld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3810000" y="4267200"/>
            <a:ext cx="2743200" cy="2057400"/>
          </a:xfrm>
          <a:prstGeom prst="heart">
            <a:avLst/>
          </a:prstGeom>
          <a:solidFill>
            <a:srgbClr val="EA4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6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</TotalTime>
  <Words>80</Words>
  <Application>Microsoft Office PowerPoint</Application>
  <PresentationFormat>On-screen Show (4:3)</PresentationFormat>
  <Paragraphs>32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فصل بهار</vt:lpstr>
      <vt:lpstr>فروردین</vt:lpstr>
      <vt:lpstr>اردیبهشت</vt:lpstr>
      <vt:lpstr>خرداد</vt:lpstr>
      <vt:lpstr>جدول ماه های بهار</vt:lpstr>
      <vt:lpstr>خدا حافظی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darous.com</dc:creator>
  <cp:lastModifiedBy>darous.com</cp:lastModifiedBy>
  <cp:revision>11</cp:revision>
  <dcterms:created xsi:type="dcterms:W3CDTF">2026-04-29T11:49:58Z</dcterms:created>
  <dcterms:modified xsi:type="dcterms:W3CDTF">2026-05-09T15:25:11Z</dcterms:modified>
</cp:coreProperties>
</file>