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64" r:id="rId2"/>
    <p:sldId id="256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66"/>
    <a:srgbClr val="66FF33"/>
    <a:srgbClr val="3BE971"/>
    <a:srgbClr val="2356BB"/>
    <a:srgbClr val="66FFFF"/>
    <a:srgbClr val="00FFFF"/>
    <a:srgbClr val="E7318C"/>
    <a:srgbClr val="FFFF66"/>
    <a:srgbClr val="EE2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>
      <p:cViewPr>
        <p:scale>
          <a:sx n="80" d="100"/>
          <a:sy n="80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DF8EB-106A-4969-A4EC-89564338A861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41443-0A71-46FC-A777-4F36A677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2275A6B-3E5D-4A6E-BA4E-3B7CB2CA354C}" type="datetime1">
              <a:rPr lang="en-US" smtClean="0"/>
              <a:t>5/15/2026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9BF1-B0B3-4575-A99E-9E3B7440F649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4D02-2C4F-449F-A4BD-D81FEE19F84D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F4F374A-C03C-4CD6-8CCB-543B2D61E7F7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C72A893-ACBC-4DBC-BD20-B748D55FCB2A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5D2D0C-891B-4D30-AFCE-4F792CE9CD62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1061BC5-0972-46B9-9BBC-071CFBDFD58F}" type="datetime1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F5EC-57BD-493D-B1DD-7B6ECE012BEE}" type="datetime1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29403E5-BCE2-4ED8-BCBB-9C0ED4EB7532}" type="datetime1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05351B7-8416-4378-BD66-734339EC62E5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3FD42F6-5F05-42C5-812B-58DFCEF6CD21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D704C68-00D1-43FA-AB2B-EC4F31115508}" type="datetime1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9903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14502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0000">
              <a:srgbClr val="E7318C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B Titr" pitchFamily="2" charset="-78"/>
              </a:rPr>
              <a:t>فصل بهار 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062912" cy="20574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a-IR" dirty="0" smtClean="0">
                <a:solidFill>
                  <a:srgbClr val="EE26E0"/>
                </a:solidFill>
                <a:cs typeface="B Titr" pitchFamily="2" charset="-78"/>
              </a:rPr>
              <a:t>نویسنده : نهال شاهرخ</a:t>
            </a:r>
            <a:endParaRPr lang="en-US" dirty="0">
              <a:solidFill>
                <a:srgbClr val="EE26E0"/>
              </a:solidFill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2</a:t>
            </a:fld>
            <a:endParaRPr lang="en-US"/>
          </a:p>
        </p:txBody>
      </p:sp>
      <p:sp>
        <p:nvSpPr>
          <p:cNvPr id="5" name="Lightning Bolt 4"/>
          <p:cNvSpPr/>
          <p:nvPr/>
        </p:nvSpPr>
        <p:spPr>
          <a:xfrm>
            <a:off x="1524000" y="152400"/>
            <a:ext cx="1600200" cy="17526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4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>
      <p:transition spd="slow">
        <p:split orient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9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7200" dirty="0" smtClean="0">
                <a:solidFill>
                  <a:srgbClr val="FE0000"/>
                </a:solidFill>
                <a:cs typeface="B Titr" pitchFamily="2" charset="-78"/>
              </a:rPr>
              <a:t>فروردین</a:t>
            </a:r>
            <a:endParaRPr lang="en-US" sz="7200" dirty="0">
              <a:solidFill>
                <a:srgbClr val="FE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EE26E0"/>
            </a:solidFill>
          </a:ln>
        </p:spPr>
        <p:txBody>
          <a:bodyPr>
            <a:normAutofit/>
          </a:bodyPr>
          <a:lstStyle/>
          <a:p>
            <a:pPr marL="64008" indent="0" algn="r">
              <a:buNone/>
            </a:pPr>
            <a:r>
              <a:rPr lang="fa-IR" sz="5400" dirty="0" smtClean="0">
                <a:cs typeface="B Mitra" pitchFamily="2" charset="-78"/>
              </a:rPr>
              <a:t>ماه فروردین اولین ماه از فصل بهار است</a:t>
            </a:r>
            <a:endParaRPr lang="en-US" sz="5400" dirty="0">
              <a:cs typeface="B Mitr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2185194" cy="138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4" y="2895600"/>
            <a:ext cx="635039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8000" dirty="0" smtClean="0">
                <a:solidFill>
                  <a:srgbClr val="DF176D"/>
                </a:solidFill>
                <a:cs typeface="B Titr" pitchFamily="2" charset="-78"/>
              </a:rPr>
              <a:t>اردیبهشت</a:t>
            </a:r>
            <a:endParaRPr lang="en-US" sz="8000" dirty="0">
              <a:solidFill>
                <a:srgbClr val="DF176D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525963"/>
          </a:xfrm>
          <a:ln>
            <a:solidFill>
              <a:srgbClr val="EE26E0"/>
            </a:solidFill>
          </a:ln>
        </p:spPr>
        <p:txBody>
          <a:bodyPr/>
          <a:lstStyle/>
          <a:p>
            <a:pPr marL="64008" indent="0" algn="r">
              <a:buNone/>
            </a:pPr>
            <a:r>
              <a:rPr lang="fa-IR" dirty="0" smtClean="0">
                <a:latin typeface="Arial Black" pitchFamily="34" charset="0"/>
                <a:cs typeface="B Titr" pitchFamily="2" charset="-78"/>
              </a:rPr>
              <a:t>اردیبهشت ماه دوم از فصل بهار است</a:t>
            </a:r>
          </a:p>
          <a:p>
            <a:pPr algn="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4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971800" y="-95250"/>
            <a:ext cx="2209800" cy="1295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1828800" y="381000"/>
            <a:ext cx="2438400" cy="14478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6324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6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7200" dirty="0" smtClean="0">
                <a:solidFill>
                  <a:srgbClr val="00FFFF"/>
                </a:solidFill>
                <a:cs typeface="B Titr" pitchFamily="2" charset="-78"/>
              </a:rPr>
              <a:t>خرداد</a:t>
            </a:r>
            <a:endParaRPr lang="en-US" sz="7200" dirty="0">
              <a:solidFill>
                <a:srgbClr val="00FFFF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602163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64008" indent="0" algn="r">
              <a:buNone/>
            </a:pPr>
            <a:r>
              <a:rPr lang="fa-IR" sz="5400" spc="-150" dirty="0" smtClean="0">
                <a:solidFill>
                  <a:srgbClr val="FF0066"/>
                </a:solidFill>
                <a:cs typeface="B Mitra" pitchFamily="2" charset="-78"/>
              </a:rPr>
              <a:t>خرداد سومین ماه فصل بهار است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5</a:t>
            </a:fld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762000" y="228600"/>
            <a:ext cx="1981200" cy="13716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0"/>
            <a:ext cx="701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2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FF0066"/>
                </a:solidFill>
                <a:cs typeface="B Titr" pitchFamily="2" charset="-78"/>
              </a:rPr>
              <a:t>جدول ماه های فصل بهار</a:t>
            </a:r>
            <a:endParaRPr lang="en-US" sz="5400" dirty="0">
              <a:solidFill>
                <a:srgbClr val="FF0066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47143"/>
              </p:ext>
            </p:extLst>
          </p:nvPr>
        </p:nvGraphicFramePr>
        <p:xfrm>
          <a:off x="17721" y="2667000"/>
          <a:ext cx="912628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140"/>
                <a:gridCol w="4563140"/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تولد</a:t>
                      </a:r>
                      <a:r>
                        <a:rPr lang="fa-IR" sz="2800" baseline="0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 دایی من در این ماه است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Mitra" pitchFamily="2" charset="-78"/>
                        </a:rPr>
                        <a:t>ماه</a:t>
                      </a:r>
                      <a:r>
                        <a:rPr lang="fa-IR" sz="2800" baseline="0" dirty="0" smtClean="0">
                          <a:cs typeface="B Mitra" pitchFamily="2" charset="-78"/>
                        </a:rPr>
                        <a:t> فروردین</a:t>
                      </a:r>
                      <a:endParaRPr lang="en-US" sz="2400" dirty="0">
                        <a:cs typeface="B Mitra" pitchFamily="2" charset="-78"/>
                      </a:endParaRPr>
                    </a:p>
                  </a:txBody>
                  <a:tcPr anchor="ctr">
                    <a:solidFill>
                      <a:srgbClr val="E7318C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Mitra" pitchFamily="2" charset="-78"/>
                        </a:rPr>
                        <a:t>تولد</a:t>
                      </a:r>
                      <a:r>
                        <a:rPr lang="fa-IR" sz="2800" baseline="0" dirty="0" smtClean="0">
                          <a:cs typeface="B Mitra" pitchFamily="2" charset="-78"/>
                        </a:rPr>
                        <a:t> مادر من در اردیبهشت است 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anchor="ctr">
                    <a:solidFill>
                      <a:srgbClr val="3BE9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ماه</a:t>
                      </a:r>
                      <a:r>
                        <a:rPr lang="fa-IR" sz="2800" baseline="0" dirty="0" smtClean="0"/>
                        <a:t> اردیبهشت</a:t>
                      </a:r>
                      <a:endParaRPr lang="en-US" sz="2800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Mitra" pitchFamily="2" charset="-78"/>
                        </a:rPr>
                        <a:t>خرداد</a:t>
                      </a:r>
                      <a:r>
                        <a:rPr lang="fa-IR" sz="3200" baseline="0" dirty="0" smtClean="0">
                          <a:cs typeface="B Mitra" pitchFamily="2" charset="-78"/>
                        </a:rPr>
                        <a:t> گرم ترین ماه بهار است</a:t>
                      </a:r>
                      <a:endParaRPr lang="en-US" sz="3200" dirty="0">
                        <a:cs typeface="B Mitra" pitchFamily="2" charset="-78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Mitra" pitchFamily="2" charset="-78"/>
                        </a:rPr>
                        <a:t>ماه خرداد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5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rgbClr val="66FFFF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61809" y="2438400"/>
            <a:ext cx="30203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Titr" pitchFamily="2" charset="-78"/>
              </a:rPr>
              <a:t>با تشکر </a:t>
            </a:r>
          </a:p>
          <a:p>
            <a:pPr algn="ctr"/>
            <a:r>
              <a:rPr lang="fa-I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Titr" pitchFamily="2" charset="-78"/>
              </a:rPr>
              <a:t>پایان</a:t>
            </a:r>
          </a:p>
          <a:p>
            <a:pPr algn="ctr"/>
            <a:r>
              <a:rPr lang="fa-IR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Titr" pitchFamily="2" charset="-78"/>
              </a:rPr>
              <a:t>نهال شاهرخ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438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318</TotalTime>
  <Words>83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PowerPoint Presentation</vt:lpstr>
      <vt:lpstr>فصل بهار </vt:lpstr>
      <vt:lpstr>فروردین</vt:lpstr>
      <vt:lpstr>اردیبهشت</vt:lpstr>
      <vt:lpstr>خرداد</vt:lpstr>
      <vt:lpstr>جدول ماه های فصل بهار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بهار</dc:title>
  <dc:creator>Zahra</dc:creator>
  <cp:lastModifiedBy>Zahra</cp:lastModifiedBy>
  <cp:revision>31</cp:revision>
  <dcterms:created xsi:type="dcterms:W3CDTF">2026-04-15T15:27:36Z</dcterms:created>
  <dcterms:modified xsi:type="dcterms:W3CDTF">2026-05-15T09:39:55Z</dcterms:modified>
</cp:coreProperties>
</file>