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3" r:id="rId1"/>
  </p:sldMasterIdLst>
  <p:notesMasterIdLst>
    <p:notesMasterId r:id="rId9"/>
  </p:notesMasterIdLst>
  <p:sldIdLst>
    <p:sldId id="262" r:id="rId2"/>
    <p:sldId id="256" r:id="rId3"/>
    <p:sldId id="257" r:id="rId4"/>
    <p:sldId id="258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CCCC"/>
    <a:srgbClr val="F39DB1"/>
    <a:srgbClr val="9966FF"/>
    <a:srgbClr val="C9E7FB"/>
    <a:srgbClr val="B309FF"/>
    <a:srgbClr val="FF99FF"/>
    <a:srgbClr val="FFFFCC"/>
    <a:srgbClr val="D2F2DF"/>
    <a:srgbClr val="00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E424DE-A18F-480E-AA21-5CC256C84B26}" type="datetimeFigureOut">
              <a:rPr lang="en-US" smtClean="0"/>
              <a:t>5/22/2026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94BD1F-0D69-46D5-8344-2341BB01A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632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7DCE6-7DAE-4613-94CA-E9D02F82317D}" type="datetime1">
              <a:rPr lang="en-US" smtClean="0"/>
              <a:t>5/22/2026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74481-8FB6-456C-927B-B6133DE7F6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667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72A1A-CDDD-4A68-9213-51C123C9FF50}" type="datetime1">
              <a:rPr lang="en-US" smtClean="0"/>
              <a:t>5/22/2026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74481-8FB6-456C-927B-B6133DE7F6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615798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72A1A-CDDD-4A68-9213-51C123C9FF50}" type="datetime1">
              <a:rPr lang="en-US" smtClean="0"/>
              <a:t>5/22/2026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74481-8FB6-456C-927B-B6133DE7F6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474330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72A1A-CDDD-4A68-9213-51C123C9FF50}" type="datetime1">
              <a:rPr lang="en-US" smtClean="0"/>
              <a:t>5/22/2026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74481-8FB6-456C-927B-B6133DE7F6C7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8790230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72A1A-CDDD-4A68-9213-51C123C9FF50}" type="datetime1">
              <a:rPr lang="en-US" smtClean="0"/>
              <a:t>5/22/2026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74481-8FB6-456C-927B-B6133DE7F6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765938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72A1A-CDDD-4A68-9213-51C123C9FF50}" type="datetime1">
              <a:rPr lang="en-US" smtClean="0"/>
              <a:t>5/22/2026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74481-8FB6-456C-927B-B6133DE7F6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893703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72A1A-CDDD-4A68-9213-51C123C9FF50}" type="datetime1">
              <a:rPr lang="en-US" smtClean="0"/>
              <a:t>5/22/2026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74481-8FB6-456C-927B-B6133DE7F6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733815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72A1A-CDDD-4A68-9213-51C123C9FF50}" type="datetime1">
              <a:rPr lang="en-US" smtClean="0"/>
              <a:t>5/22/2026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74481-8FB6-456C-927B-B6133DE7F6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592453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72A1A-CDDD-4A68-9213-51C123C9FF50}" type="datetime1">
              <a:rPr lang="en-US" smtClean="0"/>
              <a:t>5/22/2026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74481-8FB6-456C-927B-B6133DE7F6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919015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72A1A-CDDD-4A68-9213-51C123C9FF50}" type="datetime1">
              <a:rPr lang="en-US" smtClean="0"/>
              <a:t>5/22/2026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74481-8FB6-456C-927B-B6133DE7F6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108607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72A1A-CDDD-4A68-9213-51C123C9FF50}" type="datetime1">
              <a:rPr lang="en-US" smtClean="0"/>
              <a:t>5/22/2026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74481-8FB6-456C-927B-B6133DE7F6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096800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99DDE-6C3F-4B4F-98D5-CEB073817BBA}" type="datetime1">
              <a:rPr lang="en-US" smtClean="0"/>
              <a:t>5/22/2026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74481-8FB6-456C-927B-B6133DE7F6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537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72A1A-CDDD-4A68-9213-51C123C9FF50}" type="datetime1">
              <a:rPr lang="en-US" smtClean="0"/>
              <a:t>5/22/2026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74481-8FB6-456C-927B-B6133DE7F6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333450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72A1A-CDDD-4A68-9213-51C123C9FF50}" type="datetime1">
              <a:rPr lang="en-US" smtClean="0"/>
              <a:t>5/22/2026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74481-8FB6-456C-927B-B6133DE7F6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400954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60B92-AB40-4D7E-BFCC-39F9D0957A71}" type="datetime1">
              <a:rPr lang="en-US" smtClean="0"/>
              <a:t>5/22/2026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74481-8FB6-456C-927B-B6133DE7F6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295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E70F2-EB01-4F95-AFC3-5394A997CB9E}" type="datetime1">
              <a:rPr lang="en-US" smtClean="0"/>
              <a:t>5/22/2026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74481-8FB6-456C-927B-B6133DE7F6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483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72A1A-CDDD-4A68-9213-51C123C9FF50}" type="datetime1">
              <a:rPr lang="en-US" smtClean="0"/>
              <a:t>5/22/2026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74481-8FB6-456C-927B-B6133DE7F6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586142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4623A-A10B-486A-BCB3-B5BF6C8B5BC9}" type="datetime1">
              <a:rPr lang="en-US" smtClean="0"/>
              <a:t>5/22/2026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74481-8FB6-456C-927B-B6133DE7F6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85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FFCCCC"/>
            </a:gs>
            <a:gs pos="49000">
              <a:schemeClr val="accent6">
                <a:lumMod val="90000"/>
              </a:schemeClr>
            </a:gs>
          </a:gsLst>
          <a:path path="circle">
            <a:fillToRect l="43000" r="43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5072A1A-CDDD-4A68-9213-51C123C9FF50}" type="datetime1">
              <a:rPr lang="en-US" smtClean="0"/>
              <a:t>5/22/2026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57F74481-8FB6-456C-927B-B6133DE7F6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1567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  <p:sldLayoutId id="2147483815" r:id="rId12"/>
    <p:sldLayoutId id="2147483816" r:id="rId13"/>
    <p:sldLayoutId id="2147483817" r:id="rId14"/>
    <p:sldLayoutId id="2147483818" r:id="rId15"/>
    <p:sldLayoutId id="2147483819" r:id="rId16"/>
    <p:sldLayoutId id="2147483820" r:id="rId17"/>
    <p:sldLayoutId id="2147483821" r:id="rId18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1DB028-A03E-479F-B4CE-E03A57DC66A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302430-B95D-40E1-97FE-89704F3C478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1B9504-10A3-4846-BB30-AC5C3CAA3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74481-8FB6-456C-927B-B6133DE7F6C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9953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5750" advClick="0" advTm="3000">
        <p15:prstTrans prst="peelOff"/>
      </p:transition>
    </mc:Choice>
    <mc:Fallback>
      <p:transition spd="slow" advClick="0" advTm="3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C07DA-83BC-4DD9-9FAD-3FD29BA43D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noFill/>
        </p:spPr>
        <p:txBody>
          <a:bodyPr anchor="ctr">
            <a:normAutofit/>
          </a:bodyPr>
          <a:lstStyle/>
          <a:p>
            <a:r>
              <a:rPr lang="fa-IR" sz="9600" dirty="0">
                <a:solidFill>
                  <a:srgbClr val="9966FF"/>
                </a:solidFill>
              </a:rPr>
              <a:t>ف</a:t>
            </a:r>
            <a:r>
              <a:rPr lang="fa-IR" sz="9600" dirty="0">
                <a:solidFill>
                  <a:srgbClr val="FF99FF"/>
                </a:solidFill>
              </a:rPr>
              <a:t>ص</a:t>
            </a:r>
            <a:r>
              <a:rPr lang="fa-IR" sz="9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ل</a:t>
            </a:r>
            <a:r>
              <a:rPr lang="fa-IR" sz="9600" dirty="0"/>
              <a:t> </a:t>
            </a:r>
            <a:r>
              <a:rPr lang="fa-IR" sz="96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ب</a:t>
            </a:r>
            <a:r>
              <a:rPr lang="fa-IR" sz="96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ه</a:t>
            </a:r>
            <a:r>
              <a:rPr lang="fa-IR" sz="96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ا</a:t>
            </a:r>
            <a:r>
              <a:rPr lang="fa-IR" sz="9600" dirty="0">
                <a:solidFill>
                  <a:srgbClr val="C00000"/>
                </a:solidFill>
              </a:rPr>
              <a:t>ر</a:t>
            </a:r>
            <a:endParaRPr lang="en-US" sz="9600" dirty="0">
              <a:solidFill>
                <a:srgbClr val="C000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44FA40-C8C8-4993-8B52-DCF4098273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870199"/>
            <a:ext cx="9144000" cy="4050553"/>
          </a:xfrm>
        </p:spPr>
        <p:txBody>
          <a:bodyPr anchor="ctr">
            <a:normAutofit fontScale="92500" lnSpcReduction="20000"/>
          </a:bodyPr>
          <a:lstStyle/>
          <a:p>
            <a:r>
              <a:rPr lang="fa-IR" sz="4000" dirty="0">
                <a:solidFill>
                  <a:srgbClr val="00FFCC"/>
                </a:solidFill>
              </a:rPr>
              <a:t>ن</a:t>
            </a:r>
            <a:r>
              <a:rPr lang="fa-IR" sz="4000" dirty="0">
                <a:solidFill>
                  <a:srgbClr val="006600"/>
                </a:solidFill>
              </a:rPr>
              <a:t>و</a:t>
            </a:r>
            <a:r>
              <a:rPr lang="fa-IR" sz="4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ی</a:t>
            </a:r>
            <a:r>
              <a:rPr lang="fa-IR" sz="4000" dirty="0">
                <a:solidFill>
                  <a:schemeClr val="accent4">
                    <a:lumMod val="75000"/>
                  </a:schemeClr>
                </a:solidFill>
              </a:rPr>
              <a:t>س</a:t>
            </a:r>
            <a:r>
              <a:rPr lang="fa-IR" sz="4000" dirty="0">
                <a:solidFill>
                  <a:srgbClr val="002060"/>
                </a:solidFill>
              </a:rPr>
              <a:t>ن</a:t>
            </a:r>
            <a:r>
              <a:rPr lang="fa-IR" sz="4000" dirty="0">
                <a:solidFill>
                  <a:srgbClr val="7030A0"/>
                </a:solidFill>
              </a:rPr>
              <a:t>د</a:t>
            </a:r>
            <a:r>
              <a:rPr lang="fa-IR" sz="4000" dirty="0">
                <a:solidFill>
                  <a:srgbClr val="9966FF"/>
                </a:solidFill>
              </a:rPr>
              <a:t>ه</a:t>
            </a:r>
            <a:r>
              <a:rPr lang="fa-IR" sz="4000" dirty="0"/>
              <a:t> </a:t>
            </a:r>
            <a:r>
              <a:rPr lang="fa-IR" sz="4000" dirty="0">
                <a:solidFill>
                  <a:srgbClr val="FF99FF"/>
                </a:solidFill>
              </a:rPr>
              <a:t>:</a:t>
            </a:r>
            <a:r>
              <a:rPr lang="fa-IR" sz="40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آ</a:t>
            </a:r>
            <a:r>
              <a:rPr lang="fa-IR" sz="40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و</a:t>
            </a:r>
            <a:r>
              <a:rPr lang="fa-IR" sz="4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ی</a:t>
            </a:r>
            <a:r>
              <a:rPr lang="fa-IR" sz="4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ن</a:t>
            </a:r>
            <a:r>
              <a:rPr lang="fa-IR" sz="4000" dirty="0">
                <a:solidFill>
                  <a:srgbClr val="C00000"/>
                </a:solidFill>
              </a:rPr>
              <a:t>ا </a:t>
            </a:r>
            <a:r>
              <a:rPr lang="fa-IR" sz="4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ت</a:t>
            </a:r>
            <a:r>
              <a:rPr lang="fa-IR" sz="4000" dirty="0">
                <a:solidFill>
                  <a:schemeClr val="accent2">
                    <a:lumMod val="75000"/>
                  </a:schemeClr>
                </a:solidFill>
              </a:rPr>
              <a:t>و</a:t>
            </a:r>
            <a:r>
              <a:rPr lang="fa-IR" sz="4000" dirty="0">
                <a:solidFill>
                  <a:schemeClr val="accent6">
                    <a:lumMod val="50000"/>
                  </a:schemeClr>
                </a:solidFill>
              </a:rPr>
              <a:t>ک</a:t>
            </a:r>
            <a:r>
              <a:rPr lang="fa-IR" sz="4000" dirty="0">
                <a:solidFill>
                  <a:srgbClr val="FFFF00"/>
                </a:solidFill>
              </a:rPr>
              <a:t>ل</a:t>
            </a:r>
            <a:r>
              <a:rPr lang="fa-IR" sz="4000" dirty="0">
                <a:solidFill>
                  <a:schemeClr val="accent4">
                    <a:lumMod val="50000"/>
                  </a:schemeClr>
                </a:solidFill>
              </a:rPr>
              <a:t>ی</a:t>
            </a:r>
          </a:p>
          <a:p>
            <a:endParaRPr lang="fa-IR" sz="4000" dirty="0">
              <a:solidFill>
                <a:schemeClr val="accent4">
                  <a:lumMod val="50000"/>
                </a:schemeClr>
              </a:solidFill>
            </a:endParaRPr>
          </a:p>
          <a:p>
            <a:endParaRPr lang="fa-IR" sz="4000" dirty="0">
              <a:solidFill>
                <a:schemeClr val="accent4">
                  <a:lumMod val="50000"/>
                </a:schemeClr>
              </a:solidFill>
            </a:endParaRPr>
          </a:p>
          <a:p>
            <a:endParaRPr lang="fa-IR" sz="4000" dirty="0">
              <a:solidFill>
                <a:schemeClr val="accent4">
                  <a:lumMod val="50000"/>
                </a:schemeClr>
              </a:solidFill>
            </a:endParaRPr>
          </a:p>
          <a:p>
            <a:endParaRPr lang="fa-IR" sz="4000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fa-IR" sz="1800" dirty="0">
                <a:solidFill>
                  <a:schemeClr val="bg1">
                    <a:lumMod val="65000"/>
                  </a:schemeClr>
                </a:solidFill>
              </a:rPr>
              <a:t>آوینا توکلی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2B3FA2-EB86-4C1F-8D76-5AB0E9535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74481-8FB6-456C-927B-B6133DE7F6C7}" type="slidenum">
              <a:rPr lang="en-US" smtClean="0"/>
              <a:t>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3F6BDA-9EE4-428B-807A-E1A76F2EF0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182" y="3979209"/>
            <a:ext cx="3817635" cy="2431116"/>
          </a:xfrm>
          <a:prstGeom prst="rect">
            <a:avLst/>
          </a:prstGeom>
        </p:spPr>
      </p:pic>
      <p:sp>
        <p:nvSpPr>
          <p:cNvPr id="7" name="Heart 6">
            <a:extLst>
              <a:ext uri="{FF2B5EF4-FFF2-40B4-BE49-F238E27FC236}">
                <a16:creationId xmlns:a16="http://schemas.microsoft.com/office/drawing/2014/main" id="{A8740D58-9E32-4D4E-952A-A949F42E21FE}"/>
              </a:ext>
            </a:extLst>
          </p:cNvPr>
          <p:cNvSpPr/>
          <p:nvPr/>
        </p:nvSpPr>
        <p:spPr>
          <a:xfrm>
            <a:off x="528918" y="2054411"/>
            <a:ext cx="1990164" cy="1631576"/>
          </a:xfrm>
          <a:prstGeom prst="heart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3869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Click="0" advTm="4000">
        <p15:prstTrans prst="curtains"/>
        <p:sndAc>
          <p:stSnd>
            <p:snd r:embed="rId2" name="click.wav"/>
          </p:stSnd>
        </p:sndAc>
      </p:transition>
    </mc:Choice>
    <mc:Fallback>
      <p:transition spd="slow" advClick="0" advTm="4000">
        <p:fade/>
        <p:sndAc>
          <p:stSnd>
            <p:snd r:embed="rId2" name="click.wav"/>
          </p:stSnd>
        </p:sndAc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1B5F7-05E9-4986-A845-0628C6400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>
                <a:solidFill>
                  <a:srgbClr val="C00000"/>
                </a:solidFill>
              </a:rPr>
              <a:t>فروردین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D9BD47-05B7-42B6-A2F5-95C0AD709A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705599"/>
          </a:xfrm>
        </p:spPr>
        <p:txBody>
          <a:bodyPr>
            <a:normAutofit/>
          </a:bodyPr>
          <a:lstStyle/>
          <a:p>
            <a:pPr algn="r" rtl="1"/>
            <a:r>
              <a:rPr lang="fa-IR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محمد حسن در فرودین ماه که شکوفه ها باز می شود به دنیا آمد .</a:t>
            </a:r>
          </a:p>
          <a:p>
            <a:pPr algn="r" rtl="1"/>
            <a:endParaRPr lang="fa-IR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algn="r" rtl="1"/>
            <a:endParaRPr lang="fa-IR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algn="r" rtl="1"/>
            <a:endParaRPr lang="fa-IR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algn="r" rtl="1"/>
            <a:endParaRPr lang="fa-IR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0" indent="0" algn="ctr" rtl="1">
              <a:buNone/>
            </a:pPr>
            <a:endParaRPr lang="fa-IR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0" indent="0" algn="ctr" rtl="1">
              <a:buNone/>
            </a:pPr>
            <a:endParaRPr lang="fa-IR" sz="18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0" indent="0" algn="ctr" rtl="1">
              <a:buNone/>
            </a:pPr>
            <a:endParaRPr lang="fa-IR" sz="18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0" indent="0" algn="ctr" rtl="1">
              <a:buNone/>
            </a:pPr>
            <a:endParaRPr lang="fa-IR" sz="18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0" indent="0" algn="ctr" rtl="1">
              <a:buNone/>
            </a:pPr>
            <a:endParaRPr lang="fa-IR" sz="18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0" indent="0" algn="ctr" rtl="1">
              <a:buNone/>
            </a:pPr>
            <a:endParaRPr lang="fa-IR" sz="1800" dirty="0">
              <a:solidFill>
                <a:schemeClr val="bg1">
                  <a:lumMod val="65000"/>
                </a:schemeClr>
              </a:solidFill>
            </a:endParaRPr>
          </a:p>
          <a:p>
            <a:pPr marL="0" indent="0" algn="ctr" rtl="1">
              <a:buNone/>
            </a:pPr>
            <a:endParaRPr lang="en-US" sz="1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2985BB-A832-483D-B925-4FF4A7B5A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74481-8FB6-456C-927B-B6133DE7F6C7}" type="slidenum">
              <a:rPr lang="en-US" smtClean="0"/>
              <a:t>3</a:t>
            </a:fld>
            <a:endParaRPr lang="en-US"/>
          </a:p>
        </p:txBody>
      </p:sp>
      <p:sp>
        <p:nvSpPr>
          <p:cNvPr id="4" name="Smiley Face 3">
            <a:extLst>
              <a:ext uri="{FF2B5EF4-FFF2-40B4-BE49-F238E27FC236}">
                <a16:creationId xmlns:a16="http://schemas.microsoft.com/office/drawing/2014/main" id="{6038C71C-1FA9-468C-8725-54DBA0B5EE7B}"/>
              </a:ext>
            </a:extLst>
          </p:cNvPr>
          <p:cNvSpPr/>
          <p:nvPr/>
        </p:nvSpPr>
        <p:spPr>
          <a:xfrm>
            <a:off x="838200" y="1027906"/>
            <a:ext cx="2160494" cy="2106987"/>
          </a:xfrm>
          <a:prstGeom prst="smileyFace">
            <a:avLst/>
          </a:prstGeom>
          <a:solidFill>
            <a:srgbClr val="99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E3EAD59-3A45-44B7-918A-2526A4BD18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089" y="2763557"/>
            <a:ext cx="3771821" cy="314661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angle"/>
            <a:extrusionClr>
              <a:srgbClr val="000000"/>
            </a:extrusion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021217A-9189-4058-941B-67145E4B81E9}"/>
              </a:ext>
            </a:extLst>
          </p:cNvPr>
          <p:cNvSpPr txBox="1"/>
          <p:nvPr/>
        </p:nvSpPr>
        <p:spPr>
          <a:xfrm>
            <a:off x="5728445" y="6346122"/>
            <a:ext cx="116208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a-IR" dirty="0">
                <a:solidFill>
                  <a:schemeClr val="bg1">
                    <a:lumMod val="65000"/>
                  </a:schemeClr>
                </a:solidFill>
              </a:rPr>
              <a:t>آوینا توکلی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5429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1750" advClick="0" advTm="3000">
        <p15:prstTrans prst="fracture"/>
        <p:sndAc>
          <p:stSnd>
            <p:snd r:embed="rId2" name="hammer.wav"/>
          </p:stSnd>
        </p:sndAc>
      </p:transition>
    </mc:Choice>
    <mc:Fallback>
      <p:transition spd="slow" advClick="0" advTm="3000">
        <p:fade/>
        <p:sndAc>
          <p:stSnd>
            <p:snd r:embed="rId2" name="hammer.wav"/>
          </p:stSnd>
        </p:sndAc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59797-649E-4154-871F-E873D2330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>
                <a:solidFill>
                  <a:srgbClr val="FF3300"/>
                </a:solidFill>
              </a:rPr>
              <a:t>اردیبهشت</a:t>
            </a:r>
            <a:endParaRPr lang="en-US" dirty="0">
              <a:solidFill>
                <a:srgbClr val="FF33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9E4190-603D-48A4-83ED-47ED1C26D5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992469"/>
          </a:xfrm>
        </p:spPr>
        <p:txBody>
          <a:bodyPr anchor="ctr">
            <a:normAutofit/>
          </a:bodyPr>
          <a:lstStyle/>
          <a:p>
            <a:pPr algn="r" rtl="1"/>
            <a:r>
              <a:rPr lang="fa-IR" dirty="0">
                <a:solidFill>
                  <a:srgbClr val="FF99FF"/>
                </a:solidFill>
              </a:rPr>
              <a:t>من  هوای اردیبهشت را دوست دارم.</a:t>
            </a:r>
          </a:p>
          <a:p>
            <a:pPr algn="r" rtl="1"/>
            <a:endParaRPr lang="fa-IR" dirty="0">
              <a:solidFill>
                <a:srgbClr val="FF99FF"/>
              </a:solidFill>
            </a:endParaRPr>
          </a:p>
          <a:p>
            <a:pPr algn="r" rtl="1"/>
            <a:endParaRPr lang="fa-IR" dirty="0">
              <a:solidFill>
                <a:srgbClr val="FF99FF"/>
              </a:solidFill>
            </a:endParaRPr>
          </a:p>
          <a:p>
            <a:pPr algn="r" rtl="1"/>
            <a:endParaRPr lang="fa-IR" dirty="0">
              <a:solidFill>
                <a:srgbClr val="FF99FF"/>
              </a:solidFill>
            </a:endParaRPr>
          </a:p>
          <a:p>
            <a:pPr algn="r" rtl="1"/>
            <a:endParaRPr lang="fa-IR" dirty="0">
              <a:solidFill>
                <a:srgbClr val="FF99FF"/>
              </a:solidFill>
            </a:endParaRPr>
          </a:p>
          <a:p>
            <a:pPr algn="r" rtl="1"/>
            <a:endParaRPr lang="fa-IR" dirty="0">
              <a:solidFill>
                <a:srgbClr val="FF99FF"/>
              </a:solidFill>
            </a:endParaRPr>
          </a:p>
          <a:p>
            <a:pPr algn="r" rtl="1"/>
            <a:endParaRPr lang="fa-IR" dirty="0">
              <a:solidFill>
                <a:srgbClr val="FF99FF"/>
              </a:solidFill>
            </a:endParaRPr>
          </a:p>
          <a:p>
            <a:pPr marL="0" indent="0" algn="r" rtl="1">
              <a:buNone/>
            </a:pPr>
            <a:endParaRPr lang="fa-IR" dirty="0">
              <a:solidFill>
                <a:srgbClr val="FF99FF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07D97C-8D89-45D1-B69C-D9CA22849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74481-8FB6-456C-927B-B6133DE7F6C7}" type="slidenum">
              <a:rPr lang="en-US" smtClean="0"/>
              <a:t>4</a:t>
            </a:fld>
            <a:endParaRPr lang="en-US"/>
          </a:p>
        </p:txBody>
      </p:sp>
      <p:sp>
        <p:nvSpPr>
          <p:cNvPr id="4" name="Star: 4 Points 3">
            <a:extLst>
              <a:ext uri="{FF2B5EF4-FFF2-40B4-BE49-F238E27FC236}">
                <a16:creationId xmlns:a16="http://schemas.microsoft.com/office/drawing/2014/main" id="{8D4D7BE8-3485-49AE-8A20-6D4671CCF97F}"/>
              </a:ext>
            </a:extLst>
          </p:cNvPr>
          <p:cNvSpPr/>
          <p:nvPr/>
        </p:nvSpPr>
        <p:spPr>
          <a:xfrm>
            <a:off x="573741" y="601942"/>
            <a:ext cx="2949388" cy="3146612"/>
          </a:xfrm>
          <a:prstGeom prst="star4">
            <a:avLst/>
          </a:prstGeom>
          <a:solidFill>
            <a:srgbClr val="00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F4E00F-6C1B-4C60-A8AA-32C1F13EE0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4493" y="3160059"/>
            <a:ext cx="2707342" cy="203050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  <a:reflection blurRad="6350" stA="50000" endA="300" endPos="38500" dist="50800" dir="5400000" sy="-100000" algn="bl" rotWithShape="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8DD1E31-767F-484A-85D0-DA886BB9A6D3}"/>
              </a:ext>
            </a:extLst>
          </p:cNvPr>
          <p:cNvSpPr txBox="1"/>
          <p:nvPr/>
        </p:nvSpPr>
        <p:spPr>
          <a:xfrm>
            <a:off x="5549157" y="6305782"/>
            <a:ext cx="12729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a-IR" dirty="0">
                <a:solidFill>
                  <a:schemeClr val="bg1">
                    <a:lumMod val="65000"/>
                  </a:schemeClr>
                </a:solidFill>
              </a:rPr>
              <a:t>آوینا توکلی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4841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250" advClick="0" advTm="3000">
        <p14:glitter pattern="hexagon"/>
        <p:sndAc>
          <p:stSnd>
            <p:snd r:embed="rId2" name="cashreg.wav"/>
          </p:stSnd>
        </p:sndAc>
      </p:transition>
    </mc:Choice>
    <mc:Fallback>
      <p:transition spd="slow" advClick="0" advTm="3000">
        <p:fade/>
        <p:sndAc>
          <p:stSnd>
            <p:snd r:embed="rId2" name="cashreg.wav"/>
          </p:stSnd>
        </p:sndAc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1AA3D-DA5A-45EC-89BA-4C532592B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>
                <a:solidFill>
                  <a:schemeClr val="accent4">
                    <a:lumMod val="50000"/>
                  </a:schemeClr>
                </a:solidFill>
              </a:rPr>
              <a:t>خرداد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42C67E-6A4D-4EF6-8344-5BCDA8322B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algn="r" rtl="1"/>
            <a:r>
              <a:rPr lang="fa-IR" dirty="0">
                <a:solidFill>
                  <a:srgbClr val="9966FF"/>
                </a:solidFill>
              </a:rPr>
              <a:t>مادرم در خرداد به دنیا آمد.</a:t>
            </a:r>
          </a:p>
          <a:p>
            <a:pPr algn="r" rtl="1"/>
            <a:endParaRPr lang="fa-IR" dirty="0">
              <a:solidFill>
                <a:srgbClr val="9966FF"/>
              </a:solidFill>
            </a:endParaRPr>
          </a:p>
          <a:p>
            <a:pPr algn="r" rtl="1"/>
            <a:endParaRPr lang="fa-IR" dirty="0">
              <a:solidFill>
                <a:srgbClr val="9966FF"/>
              </a:solidFill>
            </a:endParaRPr>
          </a:p>
          <a:p>
            <a:pPr algn="r" rtl="1"/>
            <a:endParaRPr lang="fa-IR" dirty="0">
              <a:solidFill>
                <a:srgbClr val="9966FF"/>
              </a:solidFill>
            </a:endParaRPr>
          </a:p>
          <a:p>
            <a:pPr algn="r" rtl="1"/>
            <a:endParaRPr lang="fa-IR" dirty="0">
              <a:solidFill>
                <a:srgbClr val="9966FF"/>
              </a:solidFill>
            </a:endParaRPr>
          </a:p>
          <a:p>
            <a:pPr algn="r" rtl="1"/>
            <a:endParaRPr lang="fa-IR" dirty="0">
              <a:solidFill>
                <a:srgbClr val="9966FF"/>
              </a:solidFill>
            </a:endParaRPr>
          </a:p>
          <a:p>
            <a:pPr algn="r" rtl="1"/>
            <a:endParaRPr lang="fa-IR" dirty="0">
              <a:solidFill>
                <a:srgbClr val="9966FF"/>
              </a:solidFill>
            </a:endParaRPr>
          </a:p>
          <a:p>
            <a:pPr algn="r" rtl="1"/>
            <a:endParaRPr lang="fa-IR" sz="2000" dirty="0">
              <a:solidFill>
                <a:srgbClr val="9966FF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3BDD12-38E7-4485-9FDB-3AA4D1417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74481-8FB6-456C-927B-B6133DE7F6C7}" type="slidenum">
              <a:rPr lang="en-US" smtClean="0"/>
              <a:t>5</a:t>
            </a:fld>
            <a:endParaRPr lang="en-US"/>
          </a:p>
        </p:txBody>
      </p:sp>
      <p:sp>
        <p:nvSpPr>
          <p:cNvPr id="4" name="Star: 7 Points 3">
            <a:extLst>
              <a:ext uri="{FF2B5EF4-FFF2-40B4-BE49-F238E27FC236}">
                <a16:creationId xmlns:a16="http://schemas.microsoft.com/office/drawing/2014/main" id="{BF81C143-3118-4FF6-9762-D79783ACAF9E}"/>
              </a:ext>
            </a:extLst>
          </p:cNvPr>
          <p:cNvSpPr/>
          <p:nvPr/>
        </p:nvSpPr>
        <p:spPr>
          <a:xfrm>
            <a:off x="1479177" y="785905"/>
            <a:ext cx="2178424" cy="2232492"/>
          </a:xfrm>
          <a:prstGeom prst="star7">
            <a:avLst/>
          </a:prstGeom>
          <a:solidFill>
            <a:srgbClr val="C9E7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02477B3-10D6-473F-948F-1204739C97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9586" y="2610363"/>
            <a:ext cx="1357119" cy="29404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0ABA2EE-2EB8-4EE9-90C9-81DEF21862C1}"/>
              </a:ext>
            </a:extLst>
          </p:cNvPr>
          <p:cNvSpPr txBox="1"/>
          <p:nvPr/>
        </p:nvSpPr>
        <p:spPr>
          <a:xfrm>
            <a:off x="5611906" y="6211657"/>
            <a:ext cx="11564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a-IR" dirty="0">
                <a:solidFill>
                  <a:schemeClr val="bg1">
                    <a:lumMod val="65000"/>
                  </a:schemeClr>
                </a:solidFill>
              </a:rPr>
              <a:t>آوینا توکلی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7915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 advClick="0" advTm="5000">
        <p15:prstTrans prst="pageCurlDouble"/>
        <p:sndAc>
          <p:stSnd>
            <p:snd r:embed="rId2" name="bomb.wav"/>
          </p:stSnd>
        </p:sndAc>
      </p:transition>
    </mc:Choice>
    <mc:Fallback>
      <p:transition spd="slow" advClick="0" advTm="5000">
        <p:fade/>
        <p:sndAc>
          <p:stSnd>
            <p:snd r:embed="rId2" name="bomb.wav"/>
          </p:stSnd>
        </p:sndAc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D9A11-34E5-4018-9934-6B48ADA1F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fa-IR" b="1" dirty="0">
                <a:solidFill>
                  <a:srgbClr val="B309FF"/>
                </a:solidFill>
              </a:rPr>
              <a:t>جدول ماه های بهار </a:t>
            </a:r>
            <a:endParaRPr lang="en-US" b="1" dirty="0">
              <a:solidFill>
                <a:srgbClr val="B309FF"/>
              </a:solidFill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C0409BE3-DB20-4823-B058-BE55EE177E1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3760358"/>
              </p:ext>
            </p:extLst>
          </p:nvPr>
        </p:nvGraphicFramePr>
        <p:xfrm>
          <a:off x="838200" y="1972235"/>
          <a:ext cx="10515600" cy="27163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3493812056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2684512916"/>
                    </a:ext>
                  </a:extLst>
                </a:gridCol>
              </a:tblGrid>
              <a:tr h="905435">
                <a:tc>
                  <a:txBody>
                    <a:bodyPr/>
                    <a:lstStyle/>
                    <a:p>
                      <a:pPr algn="ctr" rtl="1"/>
                      <a:r>
                        <a:rPr lang="fa-IR" dirty="0">
                          <a:solidFill>
                            <a:schemeClr val="bg1"/>
                          </a:solidFill>
                        </a:rPr>
                        <a:t>گل ها درفروردین زیبا هستند.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3200" dirty="0">
                          <a:solidFill>
                            <a:schemeClr val="tx1"/>
                          </a:solidFill>
                        </a:rPr>
                        <a:t>فروردین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B30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3737515"/>
                  </a:ext>
                </a:extLst>
              </a:tr>
              <a:tr h="905435">
                <a:tc>
                  <a:txBody>
                    <a:bodyPr/>
                    <a:lstStyle/>
                    <a:p>
                      <a:pPr algn="ctr" rtl="1"/>
                      <a:r>
                        <a:rPr lang="fa-IR" b="1" dirty="0"/>
                        <a:t>هوا در اردیبهشت لذت بخش است.</a:t>
                      </a:r>
                      <a:endParaRPr lang="en-US" b="1" dirty="0"/>
                    </a:p>
                  </a:txBody>
                  <a:tcPr anchor="ctr"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3200" dirty="0"/>
                        <a:t>اردیبهشت</a:t>
                      </a:r>
                      <a:endParaRPr lang="en-US" sz="3200" dirty="0"/>
                    </a:p>
                  </a:txBody>
                  <a:tcPr anchor="ctr">
                    <a:solidFill>
                      <a:srgbClr val="FF00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0959278"/>
                  </a:ext>
                </a:extLst>
              </a:tr>
              <a:tr h="905435">
                <a:tc>
                  <a:txBody>
                    <a:bodyPr/>
                    <a:lstStyle/>
                    <a:p>
                      <a:pPr algn="ctr" rtl="1"/>
                      <a:r>
                        <a:rPr lang="fa-IR" b="1" dirty="0"/>
                        <a:t>خرداد تولد مامان زیبایم است.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3200" dirty="0"/>
                        <a:t>خرداد</a:t>
                      </a:r>
                      <a:endParaRPr lang="en-US" sz="3200" dirty="0"/>
                    </a:p>
                  </a:txBody>
                  <a:tcPr anchor="ctr">
                    <a:solidFill>
                      <a:srgbClr val="F39D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5666216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0D7DBA9-69E6-4FFD-87B1-986FF9AEA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74481-8FB6-456C-927B-B6133DE7F6C7}" type="slidenum">
              <a:rPr lang="en-US" smtClean="0"/>
              <a:t>6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D0FE8A-752D-4688-AA52-ABF1A4B8C1F0}"/>
              </a:ext>
            </a:extLst>
          </p:cNvPr>
          <p:cNvSpPr txBox="1"/>
          <p:nvPr/>
        </p:nvSpPr>
        <p:spPr>
          <a:xfrm>
            <a:off x="5369863" y="6382872"/>
            <a:ext cx="1201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>
                <a:solidFill>
                  <a:schemeClr val="bg1">
                    <a:lumMod val="65000"/>
                  </a:schemeClr>
                </a:solidFill>
              </a:rPr>
              <a:t>آوینا توکلی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5765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500" advClick="0" advTm="7000">
        <p:comb/>
        <p:sndAc>
          <p:stSnd>
            <p:snd r:embed="rId2" name="breeze.wav"/>
          </p:stSnd>
        </p:sndAc>
      </p:transition>
    </mc:Choice>
    <mc:Fallback>
      <p:transition spd="slow" advClick="0" advTm="7000">
        <p:comb/>
        <p:sndAc>
          <p:stSnd>
            <p:snd r:embed="rId2" name="breeze.wav"/>
          </p:stSnd>
        </p:sndAc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A9308E-CC30-43BE-84FF-8F9A5AA59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624110"/>
            <a:ext cx="10742612" cy="128089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FA68AA-57B1-4C09-9A13-EA932F999C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2353" y="2133600"/>
            <a:ext cx="10832259" cy="3777622"/>
          </a:xfrm>
        </p:spPr>
        <p:txBody>
          <a:bodyPr anchor="ctr">
            <a:normAutofit/>
          </a:bodyPr>
          <a:lstStyle/>
          <a:p>
            <a:pPr marL="0" indent="0" algn="ctr" rtl="1">
              <a:buNone/>
            </a:pPr>
            <a:r>
              <a:rPr lang="fa-IR" sz="5400" b="1" dirty="0">
                <a:solidFill>
                  <a:srgbClr val="B309FF"/>
                </a:solidFill>
              </a:rPr>
              <a:t>با تشکر</a:t>
            </a:r>
          </a:p>
          <a:p>
            <a:pPr marL="0" indent="0" algn="ctr" rtl="1">
              <a:buNone/>
            </a:pPr>
            <a:r>
              <a:rPr lang="fa-IR" sz="5400" b="1" dirty="0">
                <a:solidFill>
                  <a:srgbClr val="FF99FF"/>
                </a:solidFill>
              </a:rPr>
              <a:t>پایان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1D34D9-3DDF-41C0-8858-67BED468B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74481-8FB6-456C-927B-B6133DE7F6C7}" type="slidenum">
              <a:rPr lang="en-US" smtClean="0"/>
              <a:t>7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D9DEFF-1BDC-4F6F-B074-D939CA8FD55F}"/>
              </a:ext>
            </a:extLst>
          </p:cNvPr>
          <p:cNvSpPr txBox="1"/>
          <p:nvPr/>
        </p:nvSpPr>
        <p:spPr>
          <a:xfrm>
            <a:off x="5620871" y="6390947"/>
            <a:ext cx="1066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a-IR" dirty="0">
                <a:solidFill>
                  <a:schemeClr val="bg1">
                    <a:lumMod val="65000"/>
                  </a:schemeClr>
                </a:solidFill>
              </a:rPr>
              <a:t>آوینا توکلی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5311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7000">
        <p15:prstTrans prst="origami"/>
        <p:sndAc>
          <p:stSnd>
            <p:snd r:embed="rId2" name="wind.wav"/>
          </p:stSnd>
        </p:sndAc>
      </p:transition>
    </mc:Choice>
    <mc:Fallback xmlns="">
      <p:transition spd="slow">
        <p:fade/>
        <p:sndAc>
          <p:stSnd>
            <p:snd r:embed="rId3" name="wind.wav"/>
          </p:stSnd>
        </p:sndAc>
      </p:transition>
    </mc:Fallback>
  </mc:AlternateContent>
</p:sld>
</file>

<file path=ppt/theme/theme1.xml><?xml version="1.0" encoding="utf-8"?>
<a:theme xmlns:a="http://schemas.openxmlformats.org/drawingml/2006/main" name="Droplet">
  <a:themeElements>
    <a:clrScheme name="Custom 1">
      <a:dk1>
        <a:sysClr val="windowText" lastClr="000000"/>
      </a:dk1>
      <a:lt1>
        <a:sysClr val="window" lastClr="FFFFFF"/>
      </a:lt1>
      <a:dk2>
        <a:srgbClr val="4B4B4B"/>
      </a:dk2>
      <a:lt2>
        <a:srgbClr val="B5B5B5"/>
      </a:lt2>
      <a:accent1>
        <a:srgbClr val="215D4C"/>
      </a:accent1>
      <a:accent2>
        <a:srgbClr val="FFFFFF"/>
      </a:accent2>
      <a:accent3>
        <a:srgbClr val="FFFFFF"/>
      </a:accent3>
      <a:accent4>
        <a:srgbClr val="FFFFFF"/>
      </a:accent4>
      <a:accent5>
        <a:srgbClr val="CC98E6"/>
      </a:accent5>
      <a:accent6>
        <a:srgbClr val="DDBAEF"/>
      </a:accent6>
      <a:hlink>
        <a:srgbClr val="BFE962"/>
      </a:hlink>
      <a:folHlink>
        <a:srgbClr val="C0D591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892FADA9-420D-4323-A7A4-C1060166525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234</TotalTime>
  <Words>86</Words>
  <Application>Microsoft Office PowerPoint</Application>
  <PresentationFormat>Widescreen</PresentationFormat>
  <Paragraphs>53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Tw Cen MT</vt:lpstr>
      <vt:lpstr>Droplet</vt:lpstr>
      <vt:lpstr>PowerPoint Presentation</vt:lpstr>
      <vt:lpstr>فصل بهار</vt:lpstr>
      <vt:lpstr>فروردین</vt:lpstr>
      <vt:lpstr>اردیبهشت</vt:lpstr>
      <vt:lpstr>خرداد</vt:lpstr>
      <vt:lpstr>جدول ماه های بهار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فصل بهار</dc:title>
  <dc:creator>Lenovo</dc:creator>
  <cp:lastModifiedBy>Lenovo</cp:lastModifiedBy>
  <cp:revision>21</cp:revision>
  <dcterms:created xsi:type="dcterms:W3CDTF">2026-04-17T14:23:24Z</dcterms:created>
  <dcterms:modified xsi:type="dcterms:W3CDTF">2026-05-22T14:34:36Z</dcterms:modified>
</cp:coreProperties>
</file>