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63" r:id="rId2"/>
    <p:sldId id="262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4577"/>
    <a:srgbClr val="07A4B9"/>
    <a:srgbClr val="A02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3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02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53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016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1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3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59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66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9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16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2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5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4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7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01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4786AA-5162-4E27-9E02-172657D68585}" type="datetimeFigureOut">
              <a:rPr lang="en-US" smtClean="0"/>
              <a:t>5/21/2026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04BA74F-BC42-46AD-A494-42AB5F92A1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66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2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7784" y="1482570"/>
            <a:ext cx="5772597" cy="2140713"/>
          </a:xfrm>
        </p:spPr>
        <p:txBody>
          <a:bodyPr/>
          <a:lstStyle/>
          <a:p>
            <a:pPr algn="ctr" rtl="1"/>
            <a:r>
              <a:rPr lang="fa-IR" sz="10000" b="1" dirty="0" smtClean="0">
                <a:cs typeface="B Nazanin" panose="00000400000000000000" pitchFamily="2" charset="-78"/>
              </a:rPr>
              <a:t>فصل بهار</a:t>
            </a:r>
            <a:endParaRPr lang="en-US" sz="10000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6904" y="4138188"/>
            <a:ext cx="6118827" cy="861420"/>
          </a:xfrm>
        </p:spPr>
        <p:txBody>
          <a:bodyPr>
            <a:noAutofit/>
          </a:bodyPr>
          <a:lstStyle/>
          <a:p>
            <a:pPr algn="ctr" rtl="1"/>
            <a:r>
              <a:rPr lang="fa-IR" sz="4000" b="1" dirty="0" smtClean="0">
                <a:cs typeface="B Nazanin" panose="00000400000000000000" pitchFamily="2" charset="-78"/>
              </a:rPr>
              <a:t>تهیه کننده : نیکی شاپورگان</a:t>
            </a:r>
          </a:p>
          <a:p>
            <a:pPr algn="ctr" rtl="1"/>
            <a:r>
              <a:rPr lang="fa-IR" sz="4000" b="1" dirty="0" smtClean="0">
                <a:cs typeface="B Nazanin" panose="00000400000000000000" pitchFamily="2" charset="-78"/>
              </a:rPr>
              <a:t>نام معلم : زهرا جلوه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46" y="1021839"/>
            <a:ext cx="2588719" cy="460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Lightning Bolt 5"/>
          <p:cNvSpPr/>
          <p:nvPr/>
        </p:nvSpPr>
        <p:spPr>
          <a:xfrm>
            <a:off x="9703292" y="514904"/>
            <a:ext cx="1162975" cy="1207364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823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B0F0"/>
                </a:solidFill>
                <a:cs typeface="B Nazanin" panose="00000400000000000000" pitchFamily="2" charset="-78"/>
              </a:rPr>
              <a:t>فروردین</a:t>
            </a:r>
            <a:endParaRPr lang="en-US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39366" y="2576867"/>
            <a:ext cx="8825659" cy="3416300"/>
          </a:xfrm>
        </p:spPr>
        <p:txBody>
          <a:bodyPr>
            <a:normAutofit/>
          </a:bodyPr>
          <a:lstStyle/>
          <a:p>
            <a:pPr algn="r" rtl="1"/>
            <a:r>
              <a:rPr lang="fa-IR" sz="3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ماه فروردین اولین ماه از فصل بهار </a:t>
            </a:r>
            <a:r>
              <a:rPr lang="fa-IR" sz="3000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است. </a:t>
            </a:r>
            <a:endParaRPr lang="en-US" sz="3000" dirty="0">
              <a:solidFill>
                <a:srgbClr val="7030A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98883" y="3421192"/>
            <a:ext cx="4734757" cy="295922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12700"/>
          </a:effectLst>
        </p:spPr>
      </p:pic>
      <p:sp>
        <p:nvSpPr>
          <p:cNvPr id="5" name="Heart 4"/>
          <p:cNvSpPr/>
          <p:nvPr/>
        </p:nvSpPr>
        <p:spPr>
          <a:xfrm>
            <a:off x="3542190" y="994299"/>
            <a:ext cx="1917577" cy="1313895"/>
          </a:xfrm>
          <a:prstGeom prst="hear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86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اردیبهشت </a:t>
            </a:r>
            <a:endParaRPr lang="en-US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850589" y="2656766"/>
            <a:ext cx="8825659" cy="3416300"/>
          </a:xfrm>
        </p:spPr>
        <p:txBody>
          <a:bodyPr>
            <a:normAutofit/>
          </a:bodyPr>
          <a:lstStyle/>
          <a:p>
            <a:pPr algn="r" rtl="1"/>
            <a:r>
              <a:rPr lang="fa-IR" sz="3000" dirty="0" smtClean="0">
                <a:solidFill>
                  <a:srgbClr val="A0206C"/>
                </a:solidFill>
                <a:cs typeface="B Nazanin" panose="00000400000000000000" pitchFamily="2" charset="-78"/>
              </a:rPr>
              <a:t>اردیبهشت دومین ماه از فصل بهار </a:t>
            </a:r>
            <a:r>
              <a:rPr lang="fa-IR" sz="3000" dirty="0" smtClean="0">
                <a:solidFill>
                  <a:srgbClr val="A0206C"/>
                </a:solidFill>
                <a:cs typeface="B Nazanin" panose="00000400000000000000" pitchFamily="2" charset="-78"/>
              </a:rPr>
              <a:t>است. </a:t>
            </a:r>
            <a:endParaRPr lang="en-US" sz="3000" dirty="0">
              <a:solidFill>
                <a:srgbClr val="A0206C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87690"/>
            <a:ext cx="5660994" cy="37703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</p:pic>
      <p:sp>
        <p:nvSpPr>
          <p:cNvPr id="5" name="Moon 4"/>
          <p:cNvSpPr/>
          <p:nvPr/>
        </p:nvSpPr>
        <p:spPr>
          <a:xfrm>
            <a:off x="4785064" y="798990"/>
            <a:ext cx="878889" cy="1415704"/>
          </a:xfrm>
          <a:prstGeom prst="mo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356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 smtClean="0">
                <a:solidFill>
                  <a:srgbClr val="7B4577"/>
                </a:solidFill>
                <a:cs typeface="B Nazanin" panose="00000400000000000000" pitchFamily="2" charset="-78"/>
              </a:rPr>
              <a:t>خرداد </a:t>
            </a:r>
            <a:endParaRPr lang="en-US" sz="4000" dirty="0">
              <a:solidFill>
                <a:srgbClr val="7B4577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97323" y="2567989"/>
            <a:ext cx="8825659" cy="3416300"/>
          </a:xfrm>
        </p:spPr>
        <p:txBody>
          <a:bodyPr>
            <a:normAutofit/>
          </a:bodyPr>
          <a:lstStyle/>
          <a:p>
            <a:pPr algn="r" rtl="1"/>
            <a:r>
              <a:rPr lang="fa-IR" sz="3000" dirty="0" smtClean="0">
                <a:solidFill>
                  <a:srgbClr val="7B4577"/>
                </a:solidFill>
                <a:cs typeface="B Nazanin" panose="00000400000000000000" pitchFamily="2" charset="-78"/>
              </a:rPr>
              <a:t>خرداد سومین ماه از فصل بهار </a:t>
            </a:r>
            <a:r>
              <a:rPr lang="fa-IR" sz="3000" dirty="0" smtClean="0">
                <a:solidFill>
                  <a:srgbClr val="7B4577"/>
                </a:solidFill>
                <a:cs typeface="B Nazanin" panose="00000400000000000000" pitchFamily="2" charset="-78"/>
              </a:rPr>
              <a:t>است. </a:t>
            </a:r>
            <a:endParaRPr lang="en-US" sz="3000" dirty="0">
              <a:solidFill>
                <a:srgbClr val="7B4577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9" y="2567989"/>
            <a:ext cx="5497127" cy="3829665"/>
          </a:xfrm>
          <a:prstGeom prst="rect">
            <a:avLst/>
          </a:prstGeom>
          <a:ln w="1905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Sun 4"/>
          <p:cNvSpPr/>
          <p:nvPr/>
        </p:nvSpPr>
        <p:spPr>
          <a:xfrm>
            <a:off x="5166804" y="221942"/>
            <a:ext cx="1802167" cy="1100831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22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536" y="3272985"/>
            <a:ext cx="8761413" cy="706964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10000" dirty="0">
                <a:solidFill>
                  <a:schemeClr val="tx1"/>
                </a:solidFill>
              </a:rPr>
              <a:t>سپاس از توجه </a:t>
            </a:r>
            <a:r>
              <a:rPr lang="fa-IR" sz="10000" dirty="0" smtClean="0">
                <a:solidFill>
                  <a:schemeClr val="tx1"/>
                </a:solidFill>
              </a:rPr>
              <a:t>شما</a:t>
            </a:r>
            <a:endParaRPr lang="en-US" sz="10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43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50</TotalTime>
  <Words>44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 Nazanin</vt:lpstr>
      <vt:lpstr>Times New Roman</vt:lpstr>
      <vt:lpstr>Tw Cen MT</vt:lpstr>
      <vt:lpstr>Droplet</vt:lpstr>
      <vt:lpstr>PowerPoint Presentation</vt:lpstr>
      <vt:lpstr>فصل بهار</vt:lpstr>
      <vt:lpstr>فروردین</vt:lpstr>
      <vt:lpstr>اردیبهشت </vt:lpstr>
      <vt:lpstr>خرداد </vt:lpstr>
      <vt:lpstr>سپاس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Windows 10</dc:creator>
  <cp:lastModifiedBy>Windows 10</cp:lastModifiedBy>
  <cp:revision>9</cp:revision>
  <dcterms:created xsi:type="dcterms:W3CDTF">2026-05-09T11:48:52Z</dcterms:created>
  <dcterms:modified xsi:type="dcterms:W3CDTF">2026-05-21T15:17:34Z</dcterms:modified>
</cp:coreProperties>
</file>