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64" r:id="rId2"/>
    <p:sldId id="263" r:id="rId3"/>
    <p:sldId id="259" r:id="rId4"/>
    <p:sldId id="260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018" autoAdjust="0"/>
    <p:restoredTop sz="94660"/>
  </p:normalViewPr>
  <p:slideViewPr>
    <p:cSldViewPr snapToGrid="0">
      <p:cViewPr varScale="1">
        <p:scale>
          <a:sx n="117" d="100"/>
          <a:sy n="117" d="100"/>
        </p:scale>
        <p:origin x="120" y="3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8A1A08-05FF-4C58-B1BA-D57D6BBFF70E}" type="datetimeFigureOut">
              <a:rPr lang="en-US" smtClean="0"/>
              <a:t>5/24/2026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97A21A51-3906-49A9-BA0F-1C475F6BE5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09740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8A1A08-05FF-4C58-B1BA-D57D6BBFF70E}" type="datetimeFigureOut">
              <a:rPr lang="en-US" smtClean="0"/>
              <a:t>5/24/2026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97A21A51-3906-49A9-BA0F-1C475F6BE5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46327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8A1A08-05FF-4C58-B1BA-D57D6BBFF70E}" type="datetimeFigureOut">
              <a:rPr lang="en-US" smtClean="0"/>
              <a:t>5/24/2026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97A21A51-3906-49A9-BA0F-1C475F6BE57A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84529367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8A1A08-05FF-4C58-B1BA-D57D6BBFF70E}" type="datetimeFigureOut">
              <a:rPr lang="en-US" smtClean="0"/>
              <a:t>5/24/2026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97A21A51-3906-49A9-BA0F-1C475F6BE5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29690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8A1A08-05FF-4C58-B1BA-D57D6BBFF70E}" type="datetimeFigureOut">
              <a:rPr lang="en-US" smtClean="0"/>
              <a:t>5/24/2026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97A21A51-3906-49A9-BA0F-1C475F6BE57A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1062854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8A1A08-05FF-4C58-B1BA-D57D6BBFF70E}" type="datetimeFigureOut">
              <a:rPr lang="en-US" smtClean="0"/>
              <a:t>5/24/2026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97A21A51-3906-49A9-BA0F-1C475F6BE5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007106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8A1A08-05FF-4C58-B1BA-D57D6BBFF70E}" type="datetimeFigureOut">
              <a:rPr lang="en-US" smtClean="0"/>
              <a:t>5/24/2026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A21A51-3906-49A9-BA0F-1C475F6BE5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184529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8A1A08-05FF-4C58-B1BA-D57D6BBFF70E}" type="datetimeFigureOut">
              <a:rPr lang="en-US" smtClean="0"/>
              <a:t>5/24/2026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A21A51-3906-49A9-BA0F-1C475F6BE5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6710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8A1A08-05FF-4C58-B1BA-D57D6BBFF70E}" type="datetimeFigureOut">
              <a:rPr lang="en-US" smtClean="0"/>
              <a:t>5/24/2026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A21A51-3906-49A9-BA0F-1C475F6BE5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16949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8A1A08-05FF-4C58-B1BA-D57D6BBFF70E}" type="datetimeFigureOut">
              <a:rPr lang="en-US" smtClean="0"/>
              <a:t>5/24/2026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97A21A51-3906-49A9-BA0F-1C475F6BE5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0842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8A1A08-05FF-4C58-B1BA-D57D6BBFF70E}" type="datetimeFigureOut">
              <a:rPr lang="en-US" smtClean="0"/>
              <a:t>5/24/2026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97A21A51-3906-49A9-BA0F-1C475F6BE5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9079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8A1A08-05FF-4C58-B1BA-D57D6BBFF70E}" type="datetimeFigureOut">
              <a:rPr lang="en-US" smtClean="0"/>
              <a:t>5/24/2026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97A21A51-3906-49A9-BA0F-1C475F6BE5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72725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8A1A08-05FF-4C58-B1BA-D57D6BBFF70E}" type="datetimeFigureOut">
              <a:rPr lang="en-US" smtClean="0"/>
              <a:t>5/24/2026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A21A51-3906-49A9-BA0F-1C475F6BE5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59590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8A1A08-05FF-4C58-B1BA-D57D6BBFF70E}" type="datetimeFigureOut">
              <a:rPr lang="en-US" smtClean="0"/>
              <a:t>5/24/2026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A21A51-3906-49A9-BA0F-1C475F6BE5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34755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8A1A08-05FF-4C58-B1BA-D57D6BBFF70E}" type="datetimeFigureOut">
              <a:rPr lang="en-US" smtClean="0"/>
              <a:t>5/24/2026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A21A51-3906-49A9-BA0F-1C475F6BE5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07584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8A1A08-05FF-4C58-B1BA-D57D6BBFF70E}" type="datetimeFigureOut">
              <a:rPr lang="en-US" smtClean="0"/>
              <a:t>5/24/2026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97A21A51-3906-49A9-BA0F-1C475F6BE5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19882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  <a:solidFill>
            <a:schemeClr val="accent1">
              <a:lumMod val="75000"/>
              <a:alpha val="40000"/>
            </a:schemeClr>
          </a:solidFill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grpFill/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30"/>
            <a:ext cx="2356674" cy="6853283"/>
            <a:chOff x="6627813" y="195452"/>
            <a:chExt cx="1952625" cy="5678299"/>
          </a:xfrm>
          <a:solidFill>
            <a:schemeClr val="accent1"/>
          </a:solidFill>
        </p:grpSpPr>
        <p:sp>
          <p:nvSpPr>
            <p:cNvPr id="11" name="Freeform 27"/>
            <p:cNvSpPr/>
            <p:nvPr/>
          </p:nvSpPr>
          <p:spPr bwMode="auto">
            <a:xfrm>
              <a:off x="6627813" y="195452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grpFill/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8A1A08-05FF-4C58-B1BA-D57D6BBFF70E}" type="datetimeFigureOut">
              <a:rPr lang="en-US" smtClean="0"/>
              <a:t>5/24/2026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97A21A51-3906-49A9-BA0F-1C475F6BE5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61777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021FBD-707B-4ED2-8FB6-D5C95E72635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854200"/>
            <a:ext cx="9144000" cy="1289277"/>
          </a:xfrm>
        </p:spPr>
        <p:txBody>
          <a:bodyPr>
            <a:normAutofit/>
          </a:bodyPr>
          <a:lstStyle/>
          <a:p>
            <a:pPr algn="ctr"/>
            <a:r>
              <a:rPr lang="fa-IR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فصل بهار</a:t>
            </a:r>
            <a:endParaRPr lang="en-US" dirty="0">
              <a:solidFill>
                <a:schemeClr val="accent4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4FABCAB-C89E-29BB-667C-6261FEBCB73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654628" y="3714524"/>
            <a:ext cx="9144000" cy="1655762"/>
          </a:xfrm>
        </p:spPr>
        <p:txBody>
          <a:bodyPr>
            <a:normAutofit/>
          </a:bodyPr>
          <a:lstStyle/>
          <a:p>
            <a:pPr algn="ctr"/>
            <a:r>
              <a:rPr lang="fa-IR" sz="3600" dirty="0">
                <a:solidFill>
                  <a:srgbClr val="002060"/>
                </a:solidFill>
              </a:rPr>
              <a:t>نویسنده : باران ظفرمحتشمی</a:t>
            </a:r>
            <a:endParaRPr lang="en-US" sz="3600" dirty="0">
              <a:solidFill>
                <a:srgbClr val="002060"/>
              </a:solidFill>
            </a:endParaRPr>
          </a:p>
        </p:txBody>
      </p:sp>
      <p:sp>
        <p:nvSpPr>
          <p:cNvPr id="4" name="Cloud 3">
            <a:extLst>
              <a:ext uri="{FF2B5EF4-FFF2-40B4-BE49-F238E27FC236}">
                <a16:creationId xmlns:a16="http://schemas.microsoft.com/office/drawing/2014/main" id="{2670A977-2108-9E95-01BA-45316CF25439}"/>
              </a:ext>
            </a:extLst>
          </p:cNvPr>
          <p:cNvSpPr/>
          <p:nvPr/>
        </p:nvSpPr>
        <p:spPr>
          <a:xfrm>
            <a:off x="8402854" y="4157503"/>
            <a:ext cx="3532472" cy="2425566"/>
          </a:xfrm>
          <a:prstGeom prst="cloud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Heart 4">
            <a:extLst>
              <a:ext uri="{FF2B5EF4-FFF2-40B4-BE49-F238E27FC236}">
                <a16:creationId xmlns:a16="http://schemas.microsoft.com/office/drawing/2014/main" id="{40F11DAC-9A0D-C9A6-E473-61CCD3D851F5}"/>
              </a:ext>
            </a:extLst>
          </p:cNvPr>
          <p:cNvSpPr/>
          <p:nvPr/>
        </p:nvSpPr>
        <p:spPr>
          <a:xfrm>
            <a:off x="1524000" y="288758"/>
            <a:ext cx="2162476" cy="1799924"/>
          </a:xfrm>
          <a:prstGeom prst="hear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Action Button: Blank 5">
            <a:hlinkClick r:id="" action="ppaction://noaction" highlightClick="1"/>
            <a:extLst>
              <a:ext uri="{FF2B5EF4-FFF2-40B4-BE49-F238E27FC236}">
                <a16:creationId xmlns:a16="http://schemas.microsoft.com/office/drawing/2014/main" id="{3BAD2BFD-85F5-A90B-979C-2C65D7F3F99B}"/>
              </a:ext>
            </a:extLst>
          </p:cNvPr>
          <p:cNvSpPr/>
          <p:nvPr/>
        </p:nvSpPr>
        <p:spPr>
          <a:xfrm>
            <a:off x="2050181" y="4870383"/>
            <a:ext cx="1742173" cy="1848051"/>
          </a:xfrm>
          <a:prstGeom prst="actionButtonBlank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Cube 6">
            <a:extLst>
              <a:ext uri="{FF2B5EF4-FFF2-40B4-BE49-F238E27FC236}">
                <a16:creationId xmlns:a16="http://schemas.microsoft.com/office/drawing/2014/main" id="{C25CCF6E-254E-57B2-5BE6-196B98FECE9A}"/>
              </a:ext>
            </a:extLst>
          </p:cNvPr>
          <p:cNvSpPr/>
          <p:nvPr/>
        </p:nvSpPr>
        <p:spPr>
          <a:xfrm>
            <a:off x="9176084" y="288758"/>
            <a:ext cx="2162476" cy="1886551"/>
          </a:xfrm>
          <a:prstGeom prst="cub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84096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D9C471F6-2916-7725-FBEE-5F8C67F04C3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715654">
            <a:off x="1206366" y="818147"/>
            <a:ext cx="5410411" cy="3854918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EADD4885-3115-4A12-1261-83B1A02D9D86}"/>
              </a:ext>
            </a:extLst>
          </p:cNvPr>
          <p:cNvSpPr/>
          <p:nvPr/>
        </p:nvSpPr>
        <p:spPr>
          <a:xfrm>
            <a:off x="7907789" y="2967335"/>
            <a:ext cx="211307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a-IR" sz="5400" dirty="0">
                <a:ln w="0"/>
                <a:solidFill>
                  <a:srgbClr val="7030A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فروردین</a:t>
            </a:r>
            <a:endParaRPr lang="en-US" sz="5400" cap="none" spc="0" dirty="0">
              <a:ln w="0"/>
              <a:solidFill>
                <a:srgbClr val="7030A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5" name="Star: 5 Points 4">
            <a:extLst>
              <a:ext uri="{FF2B5EF4-FFF2-40B4-BE49-F238E27FC236}">
                <a16:creationId xmlns:a16="http://schemas.microsoft.com/office/drawing/2014/main" id="{DB0278B5-80BC-D6DF-2035-1366C6791DC3}"/>
              </a:ext>
            </a:extLst>
          </p:cNvPr>
          <p:cNvSpPr/>
          <p:nvPr/>
        </p:nvSpPr>
        <p:spPr>
          <a:xfrm>
            <a:off x="9564303" y="113780"/>
            <a:ext cx="2627697" cy="2723949"/>
          </a:xfrm>
          <a:prstGeom prst="star5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Plaque 5">
            <a:extLst>
              <a:ext uri="{FF2B5EF4-FFF2-40B4-BE49-F238E27FC236}">
                <a16:creationId xmlns:a16="http://schemas.microsoft.com/office/drawing/2014/main" id="{E5798688-07EC-75CE-2A1F-9DF01B8837A3}"/>
              </a:ext>
            </a:extLst>
          </p:cNvPr>
          <p:cNvSpPr/>
          <p:nvPr/>
        </p:nvSpPr>
        <p:spPr>
          <a:xfrm rot="5400000" flipV="1">
            <a:off x="5822255" y="472667"/>
            <a:ext cx="569949" cy="11829449"/>
          </a:xfrm>
          <a:prstGeom prst="plaqu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51154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79C717B-655E-97F4-5686-5CD9190E803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07FC7DA0-6FAA-3031-8F0D-117FB363B1F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672693">
            <a:off x="1014166" y="1905801"/>
            <a:ext cx="5081834" cy="3210025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6" name="Smiley Face 5">
            <a:extLst>
              <a:ext uri="{FF2B5EF4-FFF2-40B4-BE49-F238E27FC236}">
                <a16:creationId xmlns:a16="http://schemas.microsoft.com/office/drawing/2014/main" id="{A1FF8B8E-9AAE-D505-23BF-6C0206CA4FAD}"/>
              </a:ext>
            </a:extLst>
          </p:cNvPr>
          <p:cNvSpPr/>
          <p:nvPr/>
        </p:nvSpPr>
        <p:spPr>
          <a:xfrm>
            <a:off x="8816741" y="1068404"/>
            <a:ext cx="2165684" cy="2175310"/>
          </a:xfrm>
          <a:prstGeom prst="smileyFace">
            <a:avLst/>
          </a:prstGeom>
          <a:solidFill>
            <a:srgbClr val="FFFF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" name="Connector: Elbow 7">
            <a:extLst>
              <a:ext uri="{FF2B5EF4-FFF2-40B4-BE49-F238E27FC236}">
                <a16:creationId xmlns:a16="http://schemas.microsoft.com/office/drawing/2014/main" id="{F5B22AC5-4A6F-4370-D650-3C01A0BBD91E}"/>
              </a:ext>
            </a:extLst>
          </p:cNvPr>
          <p:cNvCxnSpPr/>
          <p:nvPr/>
        </p:nvCxnSpPr>
        <p:spPr>
          <a:xfrm rot="5400000">
            <a:off x="370573" y="5539338"/>
            <a:ext cx="1270535" cy="741146"/>
          </a:xfrm>
          <a:prstGeom prst="bentConnector3">
            <a:avLst>
              <a:gd name="adj1" fmla="val 51515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>
            <a:extLst>
              <a:ext uri="{FF2B5EF4-FFF2-40B4-BE49-F238E27FC236}">
                <a16:creationId xmlns:a16="http://schemas.microsoft.com/office/drawing/2014/main" id="{1F668A15-A45A-3F18-1BAF-116318D0C63D}"/>
              </a:ext>
            </a:extLst>
          </p:cNvPr>
          <p:cNvSpPr/>
          <p:nvPr/>
        </p:nvSpPr>
        <p:spPr>
          <a:xfrm>
            <a:off x="7347020" y="4083865"/>
            <a:ext cx="334418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a-IR" sz="5400" b="0" i="1" cap="none" spc="0" dirty="0">
                <a:ln w="0"/>
                <a:solidFill>
                  <a:schemeClr val="accent2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اردیبهشت</a:t>
            </a:r>
            <a:r>
              <a:rPr lang="fa-IR" sz="5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endParaRPr lang="en-US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714235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0E53F7D-1FC9-CF82-6D04-352DF6B31EA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571B3BB8-3E9B-EB82-9173-71809454337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5592" y="167839"/>
            <a:ext cx="5489608" cy="3087905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1ABC3AE4-9D54-F9AC-2D26-070971B4D9D3}"/>
              </a:ext>
            </a:extLst>
          </p:cNvPr>
          <p:cNvSpPr/>
          <p:nvPr/>
        </p:nvSpPr>
        <p:spPr>
          <a:xfrm>
            <a:off x="8192475" y="1812302"/>
            <a:ext cx="3011331" cy="144655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fa-IR" sz="8800" i="1" cap="none" spc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00B0F0"/>
                </a:solidFill>
                <a:effectLst/>
                <a:latin typeface="Algerian" panose="04020705040A02060702" pitchFamily="82" charset="0"/>
              </a:rPr>
              <a:t>خرداد</a:t>
            </a:r>
            <a:r>
              <a:rPr lang="fa-IR" sz="5400" b="1" cap="none" spc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 </a:t>
            </a:r>
            <a:endParaRPr lang="en-US" sz="54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</a:endParaRPr>
          </a:p>
        </p:txBody>
      </p:sp>
      <p:sp>
        <p:nvSpPr>
          <p:cNvPr id="5" name="Cloud 4">
            <a:extLst>
              <a:ext uri="{FF2B5EF4-FFF2-40B4-BE49-F238E27FC236}">
                <a16:creationId xmlns:a16="http://schemas.microsoft.com/office/drawing/2014/main" id="{2E9FB897-B28B-4E37-3F66-15705F10D642}"/>
              </a:ext>
            </a:extLst>
          </p:cNvPr>
          <p:cNvSpPr/>
          <p:nvPr/>
        </p:nvSpPr>
        <p:spPr>
          <a:xfrm>
            <a:off x="8017844" y="4514248"/>
            <a:ext cx="2781701" cy="1665171"/>
          </a:xfrm>
          <a:prstGeom prst="cloud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dirty="0"/>
              <a:t>****</a:t>
            </a:r>
            <a:endParaRPr lang="en-US" dirty="0"/>
          </a:p>
        </p:txBody>
      </p:sp>
      <p:sp>
        <p:nvSpPr>
          <p:cNvPr id="6" name="Heart 5">
            <a:extLst>
              <a:ext uri="{FF2B5EF4-FFF2-40B4-BE49-F238E27FC236}">
                <a16:creationId xmlns:a16="http://schemas.microsoft.com/office/drawing/2014/main" id="{DAE2D55A-86A7-83B5-DC3D-FE17E9EE9530}"/>
              </a:ext>
            </a:extLst>
          </p:cNvPr>
          <p:cNvSpPr/>
          <p:nvPr/>
        </p:nvSpPr>
        <p:spPr>
          <a:xfrm>
            <a:off x="4299286" y="3955983"/>
            <a:ext cx="2226643" cy="2050181"/>
          </a:xfrm>
          <a:prstGeom prst="heart">
            <a:avLst/>
          </a:prstGeom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9541520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2C333A"/>
      </a:dk2>
      <a:lt2>
        <a:srgbClr val="D6ECED"/>
      </a:lt2>
      <a:accent1>
        <a:srgbClr val="DE32DE"/>
      </a:accent1>
      <a:accent2>
        <a:srgbClr val="F42B8A"/>
      </a:accent2>
      <a:accent3>
        <a:srgbClr val="349FE7"/>
      </a:accent3>
      <a:accent4>
        <a:srgbClr val="565FF8"/>
      </a:accent4>
      <a:accent5>
        <a:srgbClr val="876BE7"/>
      </a:accent5>
      <a:accent6>
        <a:srgbClr val="F268C2"/>
      </a:accent6>
      <a:hlink>
        <a:srgbClr val="F55CF9"/>
      </a:hlink>
      <a:folHlink>
        <a:srgbClr val="E8A0EE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F20B7C8E-B819-43F3-AAF9-EE50B1A8363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34</TotalTime>
  <Words>10</Words>
  <Application>Microsoft Office PowerPoint</Application>
  <PresentationFormat>Widescreen</PresentationFormat>
  <Paragraphs>6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Algerian</vt:lpstr>
      <vt:lpstr>Arial</vt:lpstr>
      <vt:lpstr>Century Gothic</vt:lpstr>
      <vt:lpstr>Wingdings 3</vt:lpstr>
      <vt:lpstr>Wisp</vt:lpstr>
      <vt:lpstr>فصل بهار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mohtashami</dc:creator>
  <cp:lastModifiedBy>mohtashami</cp:lastModifiedBy>
  <cp:revision>6</cp:revision>
  <dcterms:created xsi:type="dcterms:W3CDTF">2026-05-24T12:02:19Z</dcterms:created>
  <dcterms:modified xsi:type="dcterms:W3CDTF">2026-05-24T12:39:01Z</dcterms:modified>
</cp:coreProperties>
</file>