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0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2134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2944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2877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21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5418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43767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557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9656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130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386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7663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4B0BA-8A98-4CB7-AD2C-130CF86FE74B}" type="datetimeFigureOut">
              <a:rPr lang="fa-IR" smtClean="0"/>
              <a:t>06/01/1447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604A7-004C-4B37-9BFB-26C8B014603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46043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3721"/>
            <a:ext cx="9144000" cy="2387600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به نام خدا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7200" dirty="0" smtClean="0">
                <a:cs typeface="B Zar" panose="00000400000000000000" pitchFamily="2" charset="-78"/>
              </a:rPr>
              <a:t>رابطه فیثاقورس</a:t>
            </a:r>
          </a:p>
          <a:p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2539617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Mitra" panose="00000400000000000000" pitchFamily="2" charset="-78"/>
              </a:rPr>
              <a:t>تمرین صفحه ی 87</a:t>
            </a:r>
            <a:endParaRPr lang="fa-IR" dirty="0">
              <a:cs typeface="B Mitra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591" y="1272563"/>
            <a:ext cx="7398817" cy="4351338"/>
          </a:xfrm>
        </p:spPr>
      </p:pic>
    </p:spTree>
    <p:extLst>
      <p:ext uri="{BB962C8B-B14F-4D97-AF65-F5344CB8AC3E}">
        <p14:creationId xmlns:p14="http://schemas.microsoft.com/office/powerpoint/2010/main" val="4187685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32587" y="422368"/>
            <a:ext cx="7387107" cy="1412160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جواب تمرین صفحه ی 87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894"/>
            <a:ext cx="6322316" cy="461880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124" y="1"/>
            <a:ext cx="6135876" cy="439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14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cs typeface="B Zar" panose="00000400000000000000" pitchFamily="2" charset="-78"/>
              </a:rPr>
              <a:t>جواب تمرین صفحه ی 87</a:t>
            </a:r>
            <a:endParaRPr lang="fa-IR" sz="3200" dirty="0">
              <a:cs typeface="B Zar" panose="00000400000000000000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9441"/>
            <a:ext cx="7623220" cy="5943289"/>
          </a:xfrm>
        </p:spPr>
      </p:pic>
    </p:spTree>
    <p:extLst>
      <p:ext uri="{BB962C8B-B14F-4D97-AF65-F5344CB8AC3E}">
        <p14:creationId xmlns:p14="http://schemas.microsoft.com/office/powerpoint/2010/main" val="159552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7200" dirty="0" smtClean="0">
                <a:cs typeface="B Mitra" panose="00000400000000000000" pitchFamily="2" charset="-78"/>
              </a:rPr>
              <a:t>ممنون از توجه تون</a:t>
            </a:r>
            <a:endParaRPr lang="fa-IR" sz="7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239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379" y="1027906"/>
            <a:ext cx="6943862" cy="4789980"/>
          </a:xfr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93020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Mitra" panose="00000400000000000000" pitchFamily="2" charset="-78"/>
              </a:rPr>
              <a:t>فعالیت صفحه ی 84</a:t>
            </a:r>
            <a:endParaRPr lang="fa-IR" dirty="0">
              <a:cs typeface="B Mitra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030" y="0"/>
            <a:ext cx="4925770" cy="6894070"/>
          </a:xfrm>
        </p:spPr>
      </p:pic>
    </p:spTree>
    <p:extLst>
      <p:ext uri="{BB962C8B-B14F-4D97-AF65-F5344CB8AC3E}">
        <p14:creationId xmlns:p14="http://schemas.microsoft.com/office/powerpoint/2010/main" val="278566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cs typeface="B Zar" panose="00000400000000000000" pitchFamily="2" charset="-78"/>
              </a:rPr>
              <a:t>جواب فعالیت صفحه ی 84</a:t>
            </a:r>
            <a:endParaRPr lang="fa-IR" sz="4000" dirty="0">
              <a:cs typeface="B Zar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11" y="0"/>
            <a:ext cx="6096992" cy="6859127"/>
          </a:xfrm>
        </p:spPr>
      </p:pic>
    </p:spTree>
    <p:extLst>
      <p:ext uri="{BB962C8B-B14F-4D97-AF65-F5344CB8AC3E}">
        <p14:creationId xmlns:p14="http://schemas.microsoft.com/office/powerpoint/2010/main" val="890377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Mitra" panose="00000400000000000000" pitchFamily="2" charset="-78"/>
              </a:rPr>
              <a:t>کاردرکلاس صفحه ی 86</a:t>
            </a:r>
            <a:endParaRPr lang="fa-IR" dirty="0">
              <a:cs typeface="B Mitra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19" y="1497821"/>
            <a:ext cx="9342833" cy="4351338"/>
          </a:xfrm>
        </p:spPr>
      </p:pic>
    </p:spTree>
    <p:extLst>
      <p:ext uri="{BB962C8B-B14F-4D97-AF65-F5344CB8AC3E}">
        <p14:creationId xmlns:p14="http://schemas.microsoft.com/office/powerpoint/2010/main" val="200773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کاردرکلاس صفحه ی 86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592" y="103031"/>
            <a:ext cx="5391605" cy="6649647"/>
          </a:xfrm>
        </p:spPr>
      </p:pic>
    </p:spTree>
    <p:extLst>
      <p:ext uri="{BB962C8B-B14F-4D97-AF65-F5344CB8AC3E}">
        <p14:creationId xmlns:p14="http://schemas.microsoft.com/office/powerpoint/2010/main" val="2334197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Mitra" panose="00000400000000000000" pitchFamily="2" charset="-78"/>
              </a:rPr>
              <a:t>کاردرکلاس صفحه ی 86</a:t>
            </a:r>
            <a:endParaRPr lang="fa-IR" dirty="0">
              <a:cs typeface="B Mitra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9411"/>
            <a:ext cx="7978684" cy="4351338"/>
          </a:xfrm>
        </p:spPr>
      </p:pic>
    </p:spTree>
    <p:extLst>
      <p:ext uri="{BB962C8B-B14F-4D97-AF65-F5344CB8AC3E}">
        <p14:creationId xmlns:p14="http://schemas.microsoft.com/office/powerpoint/2010/main" val="736605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Mitra" panose="00000400000000000000" pitchFamily="2" charset="-78"/>
              </a:rPr>
              <a:t>کاردرکلاس صفحه ی 86</a:t>
            </a:r>
            <a:endParaRPr lang="fa-IR" dirty="0">
              <a:cs typeface="B Mitra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071" y="2394050"/>
            <a:ext cx="9420225" cy="3343275"/>
          </a:xfrm>
        </p:spPr>
      </p:pic>
    </p:spTree>
    <p:extLst>
      <p:ext uri="{BB962C8B-B14F-4D97-AF65-F5344CB8AC3E}">
        <p14:creationId xmlns:p14="http://schemas.microsoft.com/office/powerpoint/2010/main" val="934727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000" dirty="0" smtClean="0">
                <a:cs typeface="B Zar" panose="00000400000000000000" pitchFamily="2" charset="-78"/>
              </a:rPr>
              <a:t>جواب کاردرکلاس صفحه ی 86</a:t>
            </a:r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5356538" cy="6412967"/>
          </a:xfrm>
        </p:spPr>
      </p:pic>
    </p:spTree>
    <p:extLst>
      <p:ext uri="{BB962C8B-B14F-4D97-AF65-F5344CB8AC3E}">
        <p14:creationId xmlns:p14="http://schemas.microsoft.com/office/powerpoint/2010/main" val="55066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53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 Mitra</vt:lpstr>
      <vt:lpstr>B Zar</vt:lpstr>
      <vt:lpstr>Calibri</vt:lpstr>
      <vt:lpstr>Calibri Light</vt:lpstr>
      <vt:lpstr>Times New Roman</vt:lpstr>
      <vt:lpstr>Office Theme</vt:lpstr>
      <vt:lpstr>به نام خدا</vt:lpstr>
      <vt:lpstr>PowerPoint Presentation</vt:lpstr>
      <vt:lpstr>فعالیت صفحه ی 84</vt:lpstr>
      <vt:lpstr>جواب فعالیت صفحه ی 84</vt:lpstr>
      <vt:lpstr>کاردرکلاس صفحه ی 86</vt:lpstr>
      <vt:lpstr>کاردرکلاس صفحه ی 86</vt:lpstr>
      <vt:lpstr>کاردرکلاس صفحه ی 86</vt:lpstr>
      <vt:lpstr>کاردرکلاس صفحه ی 86</vt:lpstr>
      <vt:lpstr>جواب کاردرکلاس صفحه ی 86</vt:lpstr>
      <vt:lpstr>تمرین صفحه ی 87</vt:lpstr>
      <vt:lpstr>جواب تمرین صفحه ی 87</vt:lpstr>
      <vt:lpstr>جواب تمرین صفحه ی 87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رابطه فیثاقورس</dc:title>
  <dc:creator>Fatemeh joojoo</dc:creator>
  <cp:lastModifiedBy>Fatemeh joojoo</cp:lastModifiedBy>
  <cp:revision>6</cp:revision>
  <dcterms:created xsi:type="dcterms:W3CDTF">2025-11-21T12:34:53Z</dcterms:created>
  <dcterms:modified xsi:type="dcterms:W3CDTF">2025-11-21T14:05:24Z</dcterms:modified>
</cp:coreProperties>
</file>