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C86F4BF-E009-4C2C-BA3D-62F5098C00CF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8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5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6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5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5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8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9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0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1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8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07268-01A2-44F9-BC8F-ABBE8A8148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4B02F-79FE-4EEE-B365-42BDBE47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3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169" y="217000"/>
            <a:ext cx="9144000" cy="1655762"/>
          </a:xfrm>
        </p:spPr>
        <p:txBody>
          <a:bodyPr>
            <a:normAutofit/>
          </a:bodyPr>
          <a:lstStyle/>
          <a:p>
            <a:r>
              <a:rPr lang="fa-I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تغییرات پول از انسان های اولیه تا امروز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06021" y="881479"/>
            <a:ext cx="10111154" cy="57254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950" dirty="0"/>
          </a:p>
        </p:txBody>
      </p:sp>
      <p:sp>
        <p:nvSpPr>
          <p:cNvPr id="6" name="Rectangle 5"/>
          <p:cNvSpPr/>
          <p:nvPr/>
        </p:nvSpPr>
        <p:spPr>
          <a:xfrm>
            <a:off x="3486949" y="851451"/>
            <a:ext cx="2401483" cy="57167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950"/>
          </a:p>
        </p:txBody>
      </p:sp>
      <p:sp>
        <p:nvSpPr>
          <p:cNvPr id="7" name="Rectangle 6"/>
          <p:cNvSpPr/>
          <p:nvPr/>
        </p:nvSpPr>
        <p:spPr>
          <a:xfrm>
            <a:off x="5894317" y="851156"/>
            <a:ext cx="2401483" cy="57167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950"/>
          </a:p>
        </p:txBody>
      </p:sp>
      <p:cxnSp>
        <p:nvCxnSpPr>
          <p:cNvPr id="9" name="Straight Connector 8"/>
          <p:cNvCxnSpPr/>
          <p:nvPr/>
        </p:nvCxnSpPr>
        <p:spPr>
          <a:xfrm>
            <a:off x="1081455" y="1586162"/>
            <a:ext cx="10111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581292" y="1044881"/>
            <a:ext cx="2303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دوره ی تاریخی       </a:t>
            </a:r>
            <a:endParaRPr lang="en-US" sz="1950" dirty="0"/>
          </a:p>
        </p:txBody>
      </p:sp>
      <p:sp>
        <p:nvSpPr>
          <p:cNvPr id="11" name="TextBox 10"/>
          <p:cNvSpPr txBox="1"/>
          <p:nvPr/>
        </p:nvSpPr>
        <p:spPr>
          <a:xfrm>
            <a:off x="6277708" y="1044881"/>
            <a:ext cx="1661746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شکل پول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71900" y="1044881"/>
            <a:ext cx="1814685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ویژگی ها      </a:t>
            </a:r>
            <a:endParaRPr lang="en-US" sz="1950" dirty="0"/>
          </a:p>
        </p:txBody>
      </p:sp>
      <p:sp>
        <p:nvSpPr>
          <p:cNvPr id="13" name="TextBox 12"/>
          <p:cNvSpPr txBox="1"/>
          <p:nvPr/>
        </p:nvSpPr>
        <p:spPr>
          <a:xfrm>
            <a:off x="1376860" y="1033993"/>
            <a:ext cx="1824597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مشکلات        </a:t>
            </a:r>
            <a:endParaRPr lang="en-US" sz="1950" dirty="0"/>
          </a:p>
        </p:txBody>
      </p:sp>
      <p:sp>
        <p:nvSpPr>
          <p:cNvPr id="14" name="TextBox 13"/>
          <p:cNvSpPr txBox="1"/>
          <p:nvPr/>
        </p:nvSpPr>
        <p:spPr>
          <a:xfrm>
            <a:off x="8466992" y="1652954"/>
            <a:ext cx="2611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انسان ها اولیه           </a:t>
            </a:r>
            <a:endParaRPr lang="en-US" sz="1950" dirty="0"/>
          </a:p>
        </p:txBody>
      </p:sp>
      <p:sp>
        <p:nvSpPr>
          <p:cNvPr id="15" name="TextBox 14"/>
          <p:cNvSpPr txBox="1"/>
          <p:nvPr/>
        </p:nvSpPr>
        <p:spPr>
          <a:xfrm>
            <a:off x="8660423" y="2320874"/>
            <a:ext cx="2224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باستان            </a:t>
            </a:r>
            <a:endParaRPr lang="en-US" sz="1950" dirty="0"/>
          </a:p>
        </p:txBody>
      </p:sp>
      <p:sp>
        <p:nvSpPr>
          <p:cNvPr id="17" name="TextBox 16"/>
          <p:cNvSpPr txBox="1"/>
          <p:nvPr/>
        </p:nvSpPr>
        <p:spPr>
          <a:xfrm>
            <a:off x="6070741" y="1652954"/>
            <a:ext cx="2074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کالا به کالا        </a:t>
            </a:r>
            <a:endParaRPr lang="en-US" sz="1950" dirty="0"/>
          </a:p>
        </p:txBody>
      </p:sp>
      <p:sp>
        <p:nvSpPr>
          <p:cNvPr id="18" name="TextBox 17"/>
          <p:cNvSpPr txBox="1"/>
          <p:nvPr/>
        </p:nvSpPr>
        <p:spPr>
          <a:xfrm>
            <a:off x="3596054" y="1652954"/>
            <a:ext cx="2116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ساده و مستقیم 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8947" y="1652954"/>
            <a:ext cx="2297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سختی در ارزش گذاری  </a:t>
            </a:r>
            <a:endParaRPr lang="en-US" sz="1950" dirty="0"/>
          </a:p>
        </p:txBody>
      </p:sp>
      <p:sp>
        <p:nvSpPr>
          <p:cNvPr id="20" name="TextBox 19"/>
          <p:cNvSpPr txBox="1"/>
          <p:nvPr/>
        </p:nvSpPr>
        <p:spPr>
          <a:xfrm>
            <a:off x="6059624" y="2320874"/>
            <a:ext cx="2032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سکه ی فلزی       </a:t>
            </a:r>
            <a:endParaRPr lang="en-US" sz="1950" dirty="0"/>
          </a:p>
        </p:txBody>
      </p:sp>
      <p:sp>
        <p:nvSpPr>
          <p:cNvPr id="22" name="TextBox 21"/>
          <p:cNvSpPr txBox="1"/>
          <p:nvPr/>
        </p:nvSpPr>
        <p:spPr>
          <a:xfrm>
            <a:off x="3549430" y="2320874"/>
            <a:ext cx="2259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قابل حمل و ارزش ثابت</a:t>
            </a:r>
            <a:endParaRPr lang="en-US" sz="1950" dirty="0"/>
          </a:p>
        </p:txBody>
      </p:sp>
      <p:sp>
        <p:nvSpPr>
          <p:cNvPr id="24" name="TextBox 23"/>
          <p:cNvSpPr txBox="1"/>
          <p:nvPr/>
        </p:nvSpPr>
        <p:spPr>
          <a:xfrm>
            <a:off x="1220997" y="2320874"/>
            <a:ext cx="2042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امکال جعل         </a:t>
            </a:r>
            <a:endParaRPr lang="en-US" sz="1950" dirty="0"/>
          </a:p>
        </p:txBody>
      </p:sp>
      <p:sp>
        <p:nvSpPr>
          <p:cNvPr id="25" name="TextBox 24"/>
          <p:cNvSpPr txBox="1"/>
          <p:nvPr/>
        </p:nvSpPr>
        <p:spPr>
          <a:xfrm>
            <a:off x="8787911" y="2827334"/>
            <a:ext cx="1969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قرون وسطی      </a:t>
            </a:r>
            <a:endParaRPr lang="en-US" sz="1950" dirty="0"/>
          </a:p>
        </p:txBody>
      </p:sp>
      <p:sp>
        <p:nvSpPr>
          <p:cNvPr id="26" name="TextBox 25"/>
          <p:cNvSpPr txBox="1"/>
          <p:nvPr/>
        </p:nvSpPr>
        <p:spPr>
          <a:xfrm>
            <a:off x="6059624" y="2897302"/>
            <a:ext cx="1996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حواله و چک       </a:t>
            </a:r>
            <a:endParaRPr lang="en-US" sz="1950" dirty="0"/>
          </a:p>
        </p:txBody>
      </p:sp>
      <p:sp>
        <p:nvSpPr>
          <p:cNvPr id="28" name="TextBox 27"/>
          <p:cNvSpPr txBox="1"/>
          <p:nvPr/>
        </p:nvSpPr>
        <p:spPr>
          <a:xfrm>
            <a:off x="3701067" y="2897302"/>
            <a:ext cx="1881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امنیت بیشتر      </a:t>
            </a:r>
            <a:endParaRPr lang="en-US" sz="1950" dirty="0"/>
          </a:p>
        </p:txBody>
      </p:sp>
      <p:sp>
        <p:nvSpPr>
          <p:cNvPr id="30" name="TextBox 29"/>
          <p:cNvSpPr txBox="1"/>
          <p:nvPr/>
        </p:nvSpPr>
        <p:spPr>
          <a:xfrm>
            <a:off x="1106021" y="2897302"/>
            <a:ext cx="2309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محدود به مناطق خاص   </a:t>
            </a:r>
            <a:endParaRPr lang="en-US" sz="1950" dirty="0"/>
          </a:p>
        </p:txBody>
      </p:sp>
      <p:sp>
        <p:nvSpPr>
          <p:cNvPr id="31" name="TextBox 30"/>
          <p:cNvSpPr txBox="1"/>
          <p:nvPr/>
        </p:nvSpPr>
        <p:spPr>
          <a:xfrm>
            <a:off x="8787911" y="3485376"/>
            <a:ext cx="209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مدرن           </a:t>
            </a:r>
            <a:endParaRPr lang="en-US" sz="1950" dirty="0"/>
          </a:p>
        </p:txBody>
      </p:sp>
      <p:sp>
        <p:nvSpPr>
          <p:cNvPr id="32" name="TextBox 31"/>
          <p:cNvSpPr txBox="1"/>
          <p:nvPr/>
        </p:nvSpPr>
        <p:spPr>
          <a:xfrm>
            <a:off x="6086790" y="3499441"/>
            <a:ext cx="1868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اسکناس        </a:t>
            </a:r>
            <a:endParaRPr lang="en-US" sz="1950" dirty="0"/>
          </a:p>
        </p:txBody>
      </p:sp>
      <p:sp>
        <p:nvSpPr>
          <p:cNvPr id="33" name="TextBox 32"/>
          <p:cNvSpPr txBox="1"/>
          <p:nvPr/>
        </p:nvSpPr>
        <p:spPr>
          <a:xfrm>
            <a:off x="3771900" y="3509487"/>
            <a:ext cx="2116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سبک و قابل چاپ  </a:t>
            </a:r>
            <a:endParaRPr lang="en-US" sz="1950" dirty="0"/>
          </a:p>
        </p:txBody>
      </p:sp>
      <p:sp>
        <p:nvSpPr>
          <p:cNvPr id="34" name="TextBox 33"/>
          <p:cNvSpPr txBox="1"/>
          <p:nvPr/>
        </p:nvSpPr>
        <p:spPr>
          <a:xfrm>
            <a:off x="1313143" y="3502547"/>
            <a:ext cx="1792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تورم          </a:t>
            </a:r>
            <a:endParaRPr lang="en-US" sz="1950" dirty="0"/>
          </a:p>
        </p:txBody>
      </p:sp>
      <p:sp>
        <p:nvSpPr>
          <p:cNvPr id="35" name="TextBox 34"/>
          <p:cNvSpPr txBox="1"/>
          <p:nvPr/>
        </p:nvSpPr>
        <p:spPr>
          <a:xfrm>
            <a:off x="8524141" y="4060704"/>
            <a:ext cx="2417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امروز              </a:t>
            </a:r>
            <a:endParaRPr lang="en-US" sz="1950" dirty="0"/>
          </a:p>
        </p:txBody>
      </p:sp>
      <p:sp>
        <p:nvSpPr>
          <p:cNvPr id="36" name="TextBox 35"/>
          <p:cNvSpPr txBox="1"/>
          <p:nvPr/>
        </p:nvSpPr>
        <p:spPr>
          <a:xfrm>
            <a:off x="6049709" y="4084423"/>
            <a:ext cx="2096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کارت و رمزارز     </a:t>
            </a:r>
            <a:endParaRPr lang="en-US" sz="1950" dirty="0"/>
          </a:p>
        </p:txBody>
      </p:sp>
      <p:sp>
        <p:nvSpPr>
          <p:cNvPr id="37" name="TextBox 36"/>
          <p:cNvSpPr txBox="1"/>
          <p:nvPr/>
        </p:nvSpPr>
        <p:spPr>
          <a:xfrm>
            <a:off x="3701067" y="4051831"/>
            <a:ext cx="201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سریع و جهانی      </a:t>
            </a:r>
            <a:endParaRPr lang="en-US" sz="1950" dirty="0"/>
          </a:p>
        </p:txBody>
      </p:sp>
      <p:sp>
        <p:nvSpPr>
          <p:cNvPr id="38" name="TextBox 37"/>
          <p:cNvSpPr txBox="1"/>
          <p:nvPr/>
        </p:nvSpPr>
        <p:spPr>
          <a:xfrm>
            <a:off x="1346158" y="4084481"/>
            <a:ext cx="1901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950" dirty="0" smtClean="0"/>
              <a:t>امنیت سایبری      </a:t>
            </a:r>
            <a:endParaRPr lang="en-US" sz="1950" dirty="0"/>
          </a:p>
        </p:txBody>
      </p:sp>
    </p:spTree>
    <p:extLst>
      <p:ext uri="{BB962C8B-B14F-4D97-AF65-F5344CB8AC3E}">
        <p14:creationId xmlns:p14="http://schemas.microsoft.com/office/powerpoint/2010/main" val="29646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3864134"/>
          <a:ext cx="10515600" cy="27432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5438144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>
                          <a:effectLst/>
                        </a:rPr>
                        <a:t>sara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gholobi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283858"/>
                  </a:ext>
                </a:extLst>
              </a:tr>
            </a:tbl>
          </a:graphicData>
        </a:graphic>
      </p:graphicFrame>
      <p:sp>
        <p:nvSpPr>
          <p:cNvPr id="5" name="AutoShape 2" descr="💵"/>
          <p:cNvSpPr>
            <a:spLocks noChangeAspect="1" noChangeArrowheads="1"/>
          </p:cNvSpPr>
          <p:nvPr/>
        </p:nvSpPr>
        <p:spPr bwMode="auto">
          <a:xfrm>
            <a:off x="134938" y="46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0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69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Gholobi</dc:creator>
  <cp:lastModifiedBy>Sara Gholobi</cp:lastModifiedBy>
  <cp:revision>9</cp:revision>
  <dcterms:created xsi:type="dcterms:W3CDTF">2025-11-16T15:42:36Z</dcterms:created>
  <dcterms:modified xsi:type="dcterms:W3CDTF">2025-11-16T16:51:02Z</dcterms:modified>
</cp:coreProperties>
</file>