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57" r:id="rId3"/>
    <p:sldId id="258" r:id="rId4"/>
    <p:sldId id="259" r:id="rId5"/>
    <p:sldId id="282" r:id="rId6"/>
    <p:sldId id="283" r:id="rId7"/>
    <p:sldId id="284" r:id="rId8"/>
    <p:sldId id="261" r:id="rId9"/>
    <p:sldId id="285" r:id="rId10"/>
    <p:sldId id="265" r:id="rId11"/>
    <p:sldId id="276" r:id="rId12"/>
  </p:sldIdLst>
  <p:sldSz cx="12192000" cy="6858000"/>
  <p:notesSz cx="6858000" cy="9144000"/>
  <p:embeddedFontLst>
    <p:embeddedFont>
      <p:font typeface="B Titr" panose="020B0604020202020204" charset="-78"/>
      <p:bold r:id="rId14"/>
    </p:embeddedFont>
    <p:embeddedFont>
      <p:font typeface="B Nazanin" panose="020B0604020202020204" charset="-78"/>
      <p:regular r:id="rId15"/>
      <p:bold r:id="rId16"/>
    </p:embeddedFont>
    <p:embeddedFont>
      <p:font typeface="Calibri" panose="020F0502020204030204" pitchFamily="34" charset="0"/>
      <p:regular r:id="rId17"/>
      <p:bold r:id="rId18"/>
      <p:italic r:id="rId19"/>
      <p:boldItalic r:id="rId20"/>
    </p:embeddedFont>
  </p:embeddedFontLst>
  <p:defaultTextStyle>
    <a:defPPr>
      <a:defRPr lang="fa-I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0" d="100"/>
          <a:sy n="80" d="100"/>
        </p:scale>
        <p:origin x="3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font" Target="fonts/font4.fntdata"/><Relationship Id="rId2" Type="http://schemas.openxmlformats.org/officeDocument/2006/relationships/slideMaster" Target="slideMasters/slideMaster2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font" Target="fonts/font2.fntdata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font" Target="fonts/font6.fntdata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font" Target="fonts/font1.fntdata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fa-IR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fld id="{4A2EBE09-3DC7-428C-BE8E-66B17F852E36}" type="datetimeFigureOut">
              <a:rPr lang="fa-IR" smtClean="0"/>
              <a:t>09/26/1447</a:t>
            </a:fld>
            <a:endParaRPr lang="fa-IR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a-IR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a-I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endParaRPr lang="fa-I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fld id="{0869638F-8474-44EC-A35B-090C06CC3D2B}" type="slidenum">
              <a:rPr lang="fa-IR" smtClean="0"/>
              <a:t>‹#›</a:t>
            </a:fld>
            <a:endParaRPr lang="fa-IR"/>
          </a:p>
        </p:txBody>
      </p:sp>
    </p:spTree>
    <p:extLst>
      <p:ext uri="{BB962C8B-B14F-4D97-AF65-F5344CB8AC3E}">
        <p14:creationId xmlns:p14="http://schemas.microsoft.com/office/powerpoint/2010/main" val="38568752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094453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Google Shape;122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262008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Google Shape;131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256043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Google Shape;14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482744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g35f391192_0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" name="Google Shape;188;g35f391192_0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899566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g35ed75ccf_0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5" name="Google Shape;315;g35ed75ccf_0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72684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bg>
      <p:bgPr>
        <a:solidFill>
          <a:schemeClr val="accen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7869089" y="989733"/>
            <a:ext cx="5078800" cy="5078800"/>
          </a:xfrm>
          <a:prstGeom prst="chord">
            <a:avLst>
              <a:gd name="adj1" fmla="val 2700000"/>
              <a:gd name="adj2" fmla="val 18900274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1140400" y="2655767"/>
            <a:ext cx="6194400" cy="1546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10219133" y="408500"/>
            <a:ext cx="2316000" cy="23160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E1FF">
              <a:alpha val="2235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pic>
        <p:nvPicPr>
          <p:cNvPr id="13" name="Google Shape;13;p2"/>
          <p:cNvPicPr preferRelativeResize="0"/>
          <p:nvPr/>
        </p:nvPicPr>
        <p:blipFill rotWithShape="1">
          <a:blip r:embed="rId2">
            <a:alphaModFix/>
          </a:blip>
          <a:srcRect t="18360" r="11016"/>
          <a:stretch/>
        </p:blipFill>
        <p:spPr>
          <a:xfrm>
            <a:off x="7262301" y="1753634"/>
            <a:ext cx="4929700" cy="4532765"/>
          </a:xfrm>
          <a:prstGeom prst="rect">
            <a:avLst/>
          </a:prstGeom>
          <a:noFill/>
          <a:ln>
            <a:noFill/>
          </a:ln>
          <a:effectLst>
            <a:outerShdw blurRad="28575" dist="28575" algn="bl" rotWithShape="0">
              <a:schemeClr val="dk1">
                <a:alpha val="1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41601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Subtitle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/>
          <p:nvPr/>
        </p:nvSpPr>
        <p:spPr>
          <a:xfrm>
            <a:off x="7869089" y="989733"/>
            <a:ext cx="5078800" cy="50788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6" name="Google Shape;16;p3"/>
          <p:cNvSpPr/>
          <p:nvPr/>
        </p:nvSpPr>
        <p:spPr>
          <a:xfrm>
            <a:off x="10219133" y="408500"/>
            <a:ext cx="2316000" cy="23160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7" name="Google Shape;17;p3"/>
          <p:cNvSpPr txBox="1">
            <a:spLocks noGrp="1"/>
          </p:cNvSpPr>
          <p:nvPr>
            <p:ph type="ctrTitle"/>
          </p:nvPr>
        </p:nvSpPr>
        <p:spPr>
          <a:xfrm>
            <a:off x="1252600" y="2839867"/>
            <a:ext cx="6367200" cy="683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1pPr>
            <a:lvl2pPr lvl="1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2pPr>
            <a:lvl3pPr lvl="2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3pPr>
            <a:lvl4pPr lvl="3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4pPr>
            <a:lvl5pPr lvl="4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5pPr>
            <a:lvl6pPr lvl="5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6pPr>
            <a:lvl7pPr lvl="6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7pPr>
            <a:lvl8pPr lvl="7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8pPr>
            <a:lvl9pPr lvl="8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subTitle" idx="1"/>
          </p:nvPr>
        </p:nvSpPr>
        <p:spPr>
          <a:xfrm>
            <a:off x="1252600" y="3550967"/>
            <a:ext cx="6367200" cy="46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None/>
              <a:defRPr sz="2933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3733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3733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3733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3733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3733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3733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3733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3733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pic>
        <p:nvPicPr>
          <p:cNvPr id="19" name="Google Shape;19;p3"/>
          <p:cNvPicPr preferRelativeResize="0"/>
          <p:nvPr/>
        </p:nvPicPr>
        <p:blipFill rotWithShape="1">
          <a:blip r:embed="rId2">
            <a:alphaModFix/>
          </a:blip>
          <a:srcRect r="3660"/>
          <a:stretch/>
        </p:blipFill>
        <p:spPr>
          <a:xfrm>
            <a:off x="8219034" y="1510334"/>
            <a:ext cx="3972967" cy="4674468"/>
          </a:xfrm>
          <a:prstGeom prst="rect">
            <a:avLst/>
          </a:prstGeom>
          <a:noFill/>
          <a:ln>
            <a:noFill/>
          </a:ln>
          <a:effectLst>
            <a:outerShdw blurRad="28575" dist="28575" algn="bl" rotWithShape="0">
              <a:schemeClr val="dk1">
                <a:alpha val="10000"/>
              </a:schemeClr>
            </a:outerShdw>
          </a:effectLst>
        </p:spPr>
      </p:pic>
      <p:sp>
        <p:nvSpPr>
          <p:cNvPr id="20" name="Google Shape;20;p3"/>
          <p:cNvSpPr/>
          <p:nvPr/>
        </p:nvSpPr>
        <p:spPr>
          <a:xfrm rot="10800000">
            <a:off x="-191436" y="2788200"/>
            <a:ext cx="1281600" cy="1281600"/>
          </a:xfrm>
          <a:prstGeom prst="chord">
            <a:avLst>
              <a:gd name="adj1" fmla="val 2700000"/>
              <a:gd name="adj2" fmla="val 1890027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307044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/>
          <p:nvPr/>
        </p:nvSpPr>
        <p:spPr>
          <a:xfrm>
            <a:off x="7869089" y="989733"/>
            <a:ext cx="5078800" cy="50788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1" name="Google Shape;31;p5"/>
          <p:cNvSpPr/>
          <p:nvPr/>
        </p:nvSpPr>
        <p:spPr>
          <a:xfrm>
            <a:off x="10219133" y="408500"/>
            <a:ext cx="2316000" cy="23160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2" name="Google Shape;32;p5"/>
          <p:cNvSpPr/>
          <p:nvPr/>
        </p:nvSpPr>
        <p:spPr>
          <a:xfrm rot="10800000">
            <a:off x="-149557" y="879267"/>
            <a:ext cx="999200" cy="999200"/>
          </a:xfrm>
          <a:prstGeom prst="chord">
            <a:avLst>
              <a:gd name="adj1" fmla="val 2700000"/>
              <a:gd name="adj2" fmla="val 1890027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3" name="Google Shape;33;p5"/>
          <p:cNvGrpSpPr/>
          <p:nvPr/>
        </p:nvGrpSpPr>
        <p:grpSpPr>
          <a:xfrm>
            <a:off x="194412" y="1159882"/>
            <a:ext cx="310032" cy="437693"/>
            <a:chOff x="7938657" y="1397104"/>
            <a:chExt cx="323850" cy="457200"/>
          </a:xfrm>
        </p:grpSpPr>
        <p:sp>
          <p:nvSpPr>
            <p:cNvPr id="34" name="Google Shape;34;p5"/>
            <p:cNvSpPr/>
            <p:nvPr/>
          </p:nvSpPr>
          <p:spPr>
            <a:xfrm>
              <a:off x="8081532" y="1397104"/>
              <a:ext cx="57150" cy="57150"/>
            </a:xfrm>
            <a:custGeom>
              <a:avLst/>
              <a:gdLst/>
              <a:ahLst/>
              <a:cxnLst/>
              <a:rect l="l" t="t" r="r" b="b"/>
              <a:pathLst>
                <a:path w="57150" h="57150" extrusionOk="0">
                  <a:moveTo>
                    <a:pt x="57150" y="28575"/>
                  </a:moveTo>
                  <a:cubicBezTo>
                    <a:pt x="57150" y="12764"/>
                    <a:pt x="44387" y="0"/>
                    <a:pt x="28575" y="0"/>
                  </a:cubicBezTo>
                  <a:cubicBezTo>
                    <a:pt x="12764" y="0"/>
                    <a:pt x="0" y="12764"/>
                    <a:pt x="0" y="28575"/>
                  </a:cubicBezTo>
                  <a:lnTo>
                    <a:pt x="0" y="57150"/>
                  </a:lnTo>
                  <a:lnTo>
                    <a:pt x="57150" y="57150"/>
                  </a:lnTo>
                  <a:lnTo>
                    <a:pt x="57150" y="2857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" name="Google Shape;35;p5"/>
            <p:cNvSpPr/>
            <p:nvPr/>
          </p:nvSpPr>
          <p:spPr>
            <a:xfrm>
              <a:off x="7938657" y="1463779"/>
              <a:ext cx="323850" cy="390525"/>
            </a:xfrm>
            <a:custGeom>
              <a:avLst/>
              <a:gdLst/>
              <a:ahLst/>
              <a:cxnLst/>
              <a:rect l="l" t="t" r="r" b="b"/>
              <a:pathLst>
                <a:path w="323850" h="390525" extrusionOk="0">
                  <a:moveTo>
                    <a:pt x="142875" y="180975"/>
                  </a:moveTo>
                  <a:lnTo>
                    <a:pt x="200025" y="180975"/>
                  </a:lnTo>
                  <a:lnTo>
                    <a:pt x="200025" y="161925"/>
                  </a:lnTo>
                  <a:lnTo>
                    <a:pt x="247650" y="161925"/>
                  </a:lnTo>
                  <a:cubicBezTo>
                    <a:pt x="289655" y="161925"/>
                    <a:pt x="323850" y="127730"/>
                    <a:pt x="323850" y="85725"/>
                  </a:cubicBezTo>
                  <a:cubicBezTo>
                    <a:pt x="323850" y="43720"/>
                    <a:pt x="289655" y="9525"/>
                    <a:pt x="247650" y="9525"/>
                  </a:cubicBezTo>
                  <a:lnTo>
                    <a:pt x="110871" y="9525"/>
                  </a:lnTo>
                  <a:cubicBezTo>
                    <a:pt x="104108" y="3620"/>
                    <a:pt x="95345" y="0"/>
                    <a:pt x="85725" y="0"/>
                  </a:cubicBezTo>
                  <a:lnTo>
                    <a:pt x="38100" y="0"/>
                  </a:lnTo>
                  <a:cubicBezTo>
                    <a:pt x="27623" y="0"/>
                    <a:pt x="18098" y="4286"/>
                    <a:pt x="11144" y="11144"/>
                  </a:cubicBezTo>
                  <a:cubicBezTo>
                    <a:pt x="4286" y="18097"/>
                    <a:pt x="0" y="27622"/>
                    <a:pt x="0" y="38100"/>
                  </a:cubicBezTo>
                  <a:cubicBezTo>
                    <a:pt x="0" y="59150"/>
                    <a:pt x="17050" y="76200"/>
                    <a:pt x="38100" y="76200"/>
                  </a:cubicBezTo>
                  <a:lnTo>
                    <a:pt x="85725" y="76200"/>
                  </a:lnTo>
                  <a:cubicBezTo>
                    <a:pt x="95345" y="76200"/>
                    <a:pt x="104108" y="72581"/>
                    <a:pt x="110871" y="66675"/>
                  </a:cubicBezTo>
                  <a:lnTo>
                    <a:pt x="247650" y="66675"/>
                  </a:lnTo>
                  <a:cubicBezTo>
                    <a:pt x="258128" y="66675"/>
                    <a:pt x="266700" y="75248"/>
                    <a:pt x="266700" y="85725"/>
                  </a:cubicBezTo>
                  <a:cubicBezTo>
                    <a:pt x="266700" y="96203"/>
                    <a:pt x="258128" y="104775"/>
                    <a:pt x="247650" y="104775"/>
                  </a:cubicBezTo>
                  <a:lnTo>
                    <a:pt x="200025" y="104775"/>
                  </a:lnTo>
                  <a:lnTo>
                    <a:pt x="200025" y="85725"/>
                  </a:lnTo>
                  <a:lnTo>
                    <a:pt x="142875" y="85725"/>
                  </a:lnTo>
                  <a:lnTo>
                    <a:pt x="142875" y="104775"/>
                  </a:lnTo>
                  <a:lnTo>
                    <a:pt x="114300" y="104775"/>
                  </a:lnTo>
                  <a:cubicBezTo>
                    <a:pt x="72295" y="104775"/>
                    <a:pt x="38100" y="138970"/>
                    <a:pt x="38100" y="180975"/>
                  </a:cubicBezTo>
                  <a:cubicBezTo>
                    <a:pt x="38100" y="222980"/>
                    <a:pt x="72295" y="257175"/>
                    <a:pt x="114300" y="257175"/>
                  </a:cubicBezTo>
                  <a:lnTo>
                    <a:pt x="209550" y="257175"/>
                  </a:lnTo>
                  <a:cubicBezTo>
                    <a:pt x="220028" y="257175"/>
                    <a:pt x="228600" y="265748"/>
                    <a:pt x="228600" y="276225"/>
                  </a:cubicBezTo>
                  <a:cubicBezTo>
                    <a:pt x="228600" y="286703"/>
                    <a:pt x="220028" y="295275"/>
                    <a:pt x="209550" y="295275"/>
                  </a:cubicBezTo>
                  <a:lnTo>
                    <a:pt x="200025" y="295275"/>
                  </a:lnTo>
                  <a:lnTo>
                    <a:pt x="200025" y="276225"/>
                  </a:lnTo>
                  <a:lnTo>
                    <a:pt x="142875" y="276225"/>
                  </a:lnTo>
                  <a:lnTo>
                    <a:pt x="142875" y="295275"/>
                  </a:lnTo>
                  <a:lnTo>
                    <a:pt x="123825" y="295275"/>
                  </a:lnTo>
                  <a:cubicBezTo>
                    <a:pt x="108014" y="295275"/>
                    <a:pt x="95250" y="308039"/>
                    <a:pt x="95250" y="323850"/>
                  </a:cubicBezTo>
                  <a:cubicBezTo>
                    <a:pt x="95250" y="339662"/>
                    <a:pt x="108014" y="352425"/>
                    <a:pt x="123825" y="352425"/>
                  </a:cubicBezTo>
                  <a:lnTo>
                    <a:pt x="142875" y="352425"/>
                  </a:lnTo>
                  <a:lnTo>
                    <a:pt x="142875" y="361950"/>
                  </a:lnTo>
                  <a:cubicBezTo>
                    <a:pt x="142875" y="365284"/>
                    <a:pt x="143447" y="368522"/>
                    <a:pt x="144590" y="371475"/>
                  </a:cubicBezTo>
                  <a:cubicBezTo>
                    <a:pt x="145066" y="372904"/>
                    <a:pt x="145637" y="374237"/>
                    <a:pt x="146304" y="375475"/>
                  </a:cubicBezTo>
                  <a:cubicBezTo>
                    <a:pt x="146590" y="376142"/>
                    <a:pt x="146971" y="376809"/>
                    <a:pt x="147447" y="377381"/>
                  </a:cubicBezTo>
                  <a:cubicBezTo>
                    <a:pt x="147733" y="377857"/>
                    <a:pt x="148019" y="378333"/>
                    <a:pt x="148400" y="378809"/>
                  </a:cubicBezTo>
                  <a:cubicBezTo>
                    <a:pt x="151638" y="383286"/>
                    <a:pt x="156115" y="386715"/>
                    <a:pt x="161354" y="388620"/>
                  </a:cubicBezTo>
                  <a:cubicBezTo>
                    <a:pt x="161830" y="388906"/>
                    <a:pt x="162401" y="389096"/>
                    <a:pt x="162973" y="389192"/>
                  </a:cubicBezTo>
                  <a:cubicBezTo>
                    <a:pt x="163640" y="389477"/>
                    <a:pt x="164306" y="389668"/>
                    <a:pt x="164973" y="389763"/>
                  </a:cubicBezTo>
                  <a:cubicBezTo>
                    <a:pt x="165449" y="389954"/>
                    <a:pt x="166021" y="389954"/>
                    <a:pt x="166592" y="390049"/>
                  </a:cubicBezTo>
                  <a:cubicBezTo>
                    <a:pt x="168212" y="390430"/>
                    <a:pt x="169831" y="390525"/>
                    <a:pt x="171450" y="390525"/>
                  </a:cubicBezTo>
                  <a:cubicBezTo>
                    <a:pt x="173069" y="390525"/>
                    <a:pt x="174689" y="390430"/>
                    <a:pt x="176308" y="390049"/>
                  </a:cubicBezTo>
                  <a:cubicBezTo>
                    <a:pt x="176879" y="389954"/>
                    <a:pt x="177451" y="389954"/>
                    <a:pt x="177927" y="389763"/>
                  </a:cubicBezTo>
                  <a:cubicBezTo>
                    <a:pt x="184690" y="388239"/>
                    <a:pt x="190595" y="384239"/>
                    <a:pt x="194501" y="378809"/>
                  </a:cubicBezTo>
                  <a:cubicBezTo>
                    <a:pt x="194881" y="378333"/>
                    <a:pt x="195167" y="377857"/>
                    <a:pt x="195453" y="377381"/>
                  </a:cubicBezTo>
                  <a:cubicBezTo>
                    <a:pt x="195929" y="376809"/>
                    <a:pt x="196310" y="376142"/>
                    <a:pt x="196596" y="375475"/>
                  </a:cubicBezTo>
                  <a:cubicBezTo>
                    <a:pt x="197263" y="374237"/>
                    <a:pt x="197834" y="372904"/>
                    <a:pt x="198311" y="371475"/>
                  </a:cubicBezTo>
                  <a:cubicBezTo>
                    <a:pt x="199454" y="368522"/>
                    <a:pt x="200025" y="365284"/>
                    <a:pt x="200025" y="361950"/>
                  </a:cubicBezTo>
                  <a:lnTo>
                    <a:pt x="200025" y="352425"/>
                  </a:lnTo>
                  <a:lnTo>
                    <a:pt x="209550" y="352425"/>
                  </a:lnTo>
                  <a:cubicBezTo>
                    <a:pt x="251555" y="352425"/>
                    <a:pt x="285750" y="318230"/>
                    <a:pt x="285750" y="276225"/>
                  </a:cubicBezTo>
                  <a:cubicBezTo>
                    <a:pt x="285750" y="234220"/>
                    <a:pt x="251555" y="200025"/>
                    <a:pt x="209550" y="200025"/>
                  </a:cubicBezTo>
                  <a:lnTo>
                    <a:pt x="114300" y="200025"/>
                  </a:lnTo>
                  <a:cubicBezTo>
                    <a:pt x="103823" y="200025"/>
                    <a:pt x="95250" y="191453"/>
                    <a:pt x="95250" y="180975"/>
                  </a:cubicBezTo>
                  <a:cubicBezTo>
                    <a:pt x="95250" y="170498"/>
                    <a:pt x="103823" y="161925"/>
                    <a:pt x="114300" y="161925"/>
                  </a:cubicBezTo>
                  <a:lnTo>
                    <a:pt x="142875" y="161925"/>
                  </a:lnTo>
                  <a:lnTo>
                    <a:pt x="142875" y="180975"/>
                  </a:lnTo>
                  <a:close/>
                  <a:moveTo>
                    <a:pt x="38100" y="38100"/>
                  </a:moveTo>
                  <a:cubicBezTo>
                    <a:pt x="32861" y="38100"/>
                    <a:pt x="28575" y="33814"/>
                    <a:pt x="28575" y="28575"/>
                  </a:cubicBezTo>
                  <a:cubicBezTo>
                    <a:pt x="28575" y="23336"/>
                    <a:pt x="32861" y="19050"/>
                    <a:pt x="38100" y="19050"/>
                  </a:cubicBezTo>
                  <a:cubicBezTo>
                    <a:pt x="43339" y="19050"/>
                    <a:pt x="47625" y="23336"/>
                    <a:pt x="47625" y="28575"/>
                  </a:cubicBezTo>
                  <a:cubicBezTo>
                    <a:pt x="47625" y="33814"/>
                    <a:pt x="43339" y="38100"/>
                    <a:pt x="38100" y="381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6" name="Google Shape;36;p5"/>
          <p:cNvSpPr txBox="1">
            <a:spLocks noGrp="1"/>
          </p:cNvSpPr>
          <p:nvPr>
            <p:ph type="title"/>
          </p:nvPr>
        </p:nvSpPr>
        <p:spPr>
          <a:xfrm>
            <a:off x="1140400" y="879267"/>
            <a:ext cx="8802800" cy="999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5"/>
          <p:cNvSpPr txBox="1">
            <a:spLocks noGrp="1"/>
          </p:cNvSpPr>
          <p:nvPr>
            <p:ph type="body" idx="1"/>
          </p:nvPr>
        </p:nvSpPr>
        <p:spPr>
          <a:xfrm>
            <a:off x="1140400" y="1805267"/>
            <a:ext cx="5596400" cy="404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507987" algn="just" rtl="1">
              <a:spcBef>
                <a:spcPts val="800"/>
              </a:spcBef>
              <a:spcAft>
                <a:spcPts val="0"/>
              </a:spcAft>
              <a:buSzPts val="2400"/>
              <a:buChar char="•"/>
              <a:defRPr>
                <a:cs typeface="B Nazanin" panose="00000400000000000000" pitchFamily="2" charset="-78"/>
              </a:defRPr>
            </a:lvl1pPr>
            <a:lvl2pPr marL="1219170" lvl="1" indent="-507987" rtl="0">
              <a:spcBef>
                <a:spcPts val="0"/>
              </a:spcBef>
              <a:spcAft>
                <a:spcPts val="0"/>
              </a:spcAft>
              <a:buSzPts val="2400"/>
              <a:buChar char="•"/>
              <a:defRPr/>
            </a:lvl2pPr>
            <a:lvl3pPr marL="1828754" lvl="2" indent="-507987" rtl="0">
              <a:spcBef>
                <a:spcPts val="0"/>
              </a:spcBef>
              <a:spcAft>
                <a:spcPts val="0"/>
              </a:spcAft>
              <a:buSzPts val="2400"/>
              <a:buChar char="•"/>
              <a:defRPr/>
            </a:lvl3pPr>
            <a:lvl4pPr marL="2438339" lvl="3" indent="-507987" rtl="0">
              <a:spcBef>
                <a:spcPts val="0"/>
              </a:spcBef>
              <a:spcAft>
                <a:spcPts val="0"/>
              </a:spcAft>
              <a:buSzPts val="2400"/>
              <a:buChar char="•"/>
              <a:defRPr/>
            </a:lvl4pPr>
            <a:lvl5pPr marL="3047924" lvl="4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5pPr>
            <a:lvl6pPr marL="3657509" lvl="5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6pPr>
            <a:lvl7pPr marL="4267093" lvl="6" indent="-507987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7pPr>
            <a:lvl8pPr marL="4876678" lvl="7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8pPr>
            <a:lvl9pPr marL="5486263" lvl="8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9pPr>
          </a:lstStyle>
          <a:p>
            <a:endParaRPr dirty="0"/>
          </a:p>
        </p:txBody>
      </p:sp>
      <p:pic>
        <p:nvPicPr>
          <p:cNvPr id="39" name="Google Shape;39;p5"/>
          <p:cNvPicPr preferRelativeResize="0"/>
          <p:nvPr/>
        </p:nvPicPr>
        <p:blipFill rotWithShape="1">
          <a:blip r:embed="rId2">
            <a:alphaModFix/>
          </a:blip>
          <a:srcRect r="2931"/>
          <a:stretch/>
        </p:blipFill>
        <p:spPr>
          <a:xfrm>
            <a:off x="6788700" y="1510334"/>
            <a:ext cx="5403299" cy="4674468"/>
          </a:xfrm>
          <a:prstGeom prst="rect">
            <a:avLst/>
          </a:prstGeom>
          <a:noFill/>
          <a:ln>
            <a:noFill/>
          </a:ln>
          <a:effectLst>
            <a:outerShdw blurRad="28575" dist="28575" algn="bl" rotWithShape="0">
              <a:schemeClr val="dk1">
                <a:alpha val="1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94816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8"/>
          <p:cNvSpPr/>
          <p:nvPr/>
        </p:nvSpPr>
        <p:spPr>
          <a:xfrm>
            <a:off x="7869089" y="989733"/>
            <a:ext cx="5078800" cy="50788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3" name="Google Shape;63;p8"/>
          <p:cNvSpPr/>
          <p:nvPr/>
        </p:nvSpPr>
        <p:spPr>
          <a:xfrm>
            <a:off x="10219133" y="408500"/>
            <a:ext cx="2316000" cy="23160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" name="Google Shape;64;p8"/>
          <p:cNvSpPr/>
          <p:nvPr/>
        </p:nvSpPr>
        <p:spPr>
          <a:xfrm rot="10800000">
            <a:off x="-149557" y="879267"/>
            <a:ext cx="999200" cy="999200"/>
          </a:xfrm>
          <a:prstGeom prst="chord">
            <a:avLst>
              <a:gd name="adj1" fmla="val 2700000"/>
              <a:gd name="adj2" fmla="val 1890027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65" name="Google Shape;65;p8"/>
          <p:cNvGrpSpPr/>
          <p:nvPr/>
        </p:nvGrpSpPr>
        <p:grpSpPr>
          <a:xfrm>
            <a:off x="194412" y="1159882"/>
            <a:ext cx="310032" cy="437693"/>
            <a:chOff x="7938657" y="1397104"/>
            <a:chExt cx="323850" cy="457200"/>
          </a:xfrm>
        </p:grpSpPr>
        <p:sp>
          <p:nvSpPr>
            <p:cNvPr id="66" name="Google Shape;66;p8"/>
            <p:cNvSpPr/>
            <p:nvPr/>
          </p:nvSpPr>
          <p:spPr>
            <a:xfrm>
              <a:off x="8081532" y="1397104"/>
              <a:ext cx="57150" cy="57150"/>
            </a:xfrm>
            <a:custGeom>
              <a:avLst/>
              <a:gdLst/>
              <a:ahLst/>
              <a:cxnLst/>
              <a:rect l="l" t="t" r="r" b="b"/>
              <a:pathLst>
                <a:path w="57150" h="57150" extrusionOk="0">
                  <a:moveTo>
                    <a:pt x="57150" y="28575"/>
                  </a:moveTo>
                  <a:cubicBezTo>
                    <a:pt x="57150" y="12764"/>
                    <a:pt x="44387" y="0"/>
                    <a:pt x="28575" y="0"/>
                  </a:cubicBezTo>
                  <a:cubicBezTo>
                    <a:pt x="12764" y="0"/>
                    <a:pt x="0" y="12764"/>
                    <a:pt x="0" y="28575"/>
                  </a:cubicBezTo>
                  <a:lnTo>
                    <a:pt x="0" y="57150"/>
                  </a:lnTo>
                  <a:lnTo>
                    <a:pt x="57150" y="57150"/>
                  </a:lnTo>
                  <a:lnTo>
                    <a:pt x="57150" y="2857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" name="Google Shape;67;p8"/>
            <p:cNvSpPr/>
            <p:nvPr/>
          </p:nvSpPr>
          <p:spPr>
            <a:xfrm>
              <a:off x="7938657" y="1463779"/>
              <a:ext cx="323850" cy="390525"/>
            </a:xfrm>
            <a:custGeom>
              <a:avLst/>
              <a:gdLst/>
              <a:ahLst/>
              <a:cxnLst/>
              <a:rect l="l" t="t" r="r" b="b"/>
              <a:pathLst>
                <a:path w="323850" h="390525" extrusionOk="0">
                  <a:moveTo>
                    <a:pt x="142875" y="180975"/>
                  </a:moveTo>
                  <a:lnTo>
                    <a:pt x="200025" y="180975"/>
                  </a:lnTo>
                  <a:lnTo>
                    <a:pt x="200025" y="161925"/>
                  </a:lnTo>
                  <a:lnTo>
                    <a:pt x="247650" y="161925"/>
                  </a:lnTo>
                  <a:cubicBezTo>
                    <a:pt x="289655" y="161925"/>
                    <a:pt x="323850" y="127730"/>
                    <a:pt x="323850" y="85725"/>
                  </a:cubicBezTo>
                  <a:cubicBezTo>
                    <a:pt x="323850" y="43720"/>
                    <a:pt x="289655" y="9525"/>
                    <a:pt x="247650" y="9525"/>
                  </a:cubicBezTo>
                  <a:lnTo>
                    <a:pt x="110871" y="9525"/>
                  </a:lnTo>
                  <a:cubicBezTo>
                    <a:pt x="104108" y="3620"/>
                    <a:pt x="95345" y="0"/>
                    <a:pt x="85725" y="0"/>
                  </a:cubicBezTo>
                  <a:lnTo>
                    <a:pt x="38100" y="0"/>
                  </a:lnTo>
                  <a:cubicBezTo>
                    <a:pt x="27623" y="0"/>
                    <a:pt x="18098" y="4286"/>
                    <a:pt x="11144" y="11144"/>
                  </a:cubicBezTo>
                  <a:cubicBezTo>
                    <a:pt x="4286" y="18097"/>
                    <a:pt x="0" y="27622"/>
                    <a:pt x="0" y="38100"/>
                  </a:cubicBezTo>
                  <a:cubicBezTo>
                    <a:pt x="0" y="59150"/>
                    <a:pt x="17050" y="76200"/>
                    <a:pt x="38100" y="76200"/>
                  </a:cubicBezTo>
                  <a:lnTo>
                    <a:pt x="85725" y="76200"/>
                  </a:lnTo>
                  <a:cubicBezTo>
                    <a:pt x="95345" y="76200"/>
                    <a:pt x="104108" y="72581"/>
                    <a:pt x="110871" y="66675"/>
                  </a:cubicBezTo>
                  <a:lnTo>
                    <a:pt x="247650" y="66675"/>
                  </a:lnTo>
                  <a:cubicBezTo>
                    <a:pt x="258128" y="66675"/>
                    <a:pt x="266700" y="75248"/>
                    <a:pt x="266700" y="85725"/>
                  </a:cubicBezTo>
                  <a:cubicBezTo>
                    <a:pt x="266700" y="96203"/>
                    <a:pt x="258128" y="104775"/>
                    <a:pt x="247650" y="104775"/>
                  </a:cubicBezTo>
                  <a:lnTo>
                    <a:pt x="200025" y="104775"/>
                  </a:lnTo>
                  <a:lnTo>
                    <a:pt x="200025" y="85725"/>
                  </a:lnTo>
                  <a:lnTo>
                    <a:pt x="142875" y="85725"/>
                  </a:lnTo>
                  <a:lnTo>
                    <a:pt x="142875" y="104775"/>
                  </a:lnTo>
                  <a:lnTo>
                    <a:pt x="114300" y="104775"/>
                  </a:lnTo>
                  <a:cubicBezTo>
                    <a:pt x="72295" y="104775"/>
                    <a:pt x="38100" y="138970"/>
                    <a:pt x="38100" y="180975"/>
                  </a:cubicBezTo>
                  <a:cubicBezTo>
                    <a:pt x="38100" y="222980"/>
                    <a:pt x="72295" y="257175"/>
                    <a:pt x="114300" y="257175"/>
                  </a:cubicBezTo>
                  <a:lnTo>
                    <a:pt x="209550" y="257175"/>
                  </a:lnTo>
                  <a:cubicBezTo>
                    <a:pt x="220028" y="257175"/>
                    <a:pt x="228600" y="265748"/>
                    <a:pt x="228600" y="276225"/>
                  </a:cubicBezTo>
                  <a:cubicBezTo>
                    <a:pt x="228600" y="286703"/>
                    <a:pt x="220028" y="295275"/>
                    <a:pt x="209550" y="295275"/>
                  </a:cubicBezTo>
                  <a:lnTo>
                    <a:pt x="200025" y="295275"/>
                  </a:lnTo>
                  <a:lnTo>
                    <a:pt x="200025" y="276225"/>
                  </a:lnTo>
                  <a:lnTo>
                    <a:pt x="142875" y="276225"/>
                  </a:lnTo>
                  <a:lnTo>
                    <a:pt x="142875" y="295275"/>
                  </a:lnTo>
                  <a:lnTo>
                    <a:pt x="123825" y="295275"/>
                  </a:lnTo>
                  <a:cubicBezTo>
                    <a:pt x="108014" y="295275"/>
                    <a:pt x="95250" y="308039"/>
                    <a:pt x="95250" y="323850"/>
                  </a:cubicBezTo>
                  <a:cubicBezTo>
                    <a:pt x="95250" y="339662"/>
                    <a:pt x="108014" y="352425"/>
                    <a:pt x="123825" y="352425"/>
                  </a:cubicBezTo>
                  <a:lnTo>
                    <a:pt x="142875" y="352425"/>
                  </a:lnTo>
                  <a:lnTo>
                    <a:pt x="142875" y="361950"/>
                  </a:lnTo>
                  <a:cubicBezTo>
                    <a:pt x="142875" y="365284"/>
                    <a:pt x="143447" y="368522"/>
                    <a:pt x="144590" y="371475"/>
                  </a:cubicBezTo>
                  <a:cubicBezTo>
                    <a:pt x="145066" y="372904"/>
                    <a:pt x="145637" y="374237"/>
                    <a:pt x="146304" y="375475"/>
                  </a:cubicBezTo>
                  <a:cubicBezTo>
                    <a:pt x="146590" y="376142"/>
                    <a:pt x="146971" y="376809"/>
                    <a:pt x="147447" y="377381"/>
                  </a:cubicBezTo>
                  <a:cubicBezTo>
                    <a:pt x="147733" y="377857"/>
                    <a:pt x="148019" y="378333"/>
                    <a:pt x="148400" y="378809"/>
                  </a:cubicBezTo>
                  <a:cubicBezTo>
                    <a:pt x="151638" y="383286"/>
                    <a:pt x="156115" y="386715"/>
                    <a:pt x="161354" y="388620"/>
                  </a:cubicBezTo>
                  <a:cubicBezTo>
                    <a:pt x="161830" y="388906"/>
                    <a:pt x="162401" y="389096"/>
                    <a:pt x="162973" y="389192"/>
                  </a:cubicBezTo>
                  <a:cubicBezTo>
                    <a:pt x="163640" y="389477"/>
                    <a:pt x="164306" y="389668"/>
                    <a:pt x="164973" y="389763"/>
                  </a:cubicBezTo>
                  <a:cubicBezTo>
                    <a:pt x="165449" y="389954"/>
                    <a:pt x="166021" y="389954"/>
                    <a:pt x="166592" y="390049"/>
                  </a:cubicBezTo>
                  <a:cubicBezTo>
                    <a:pt x="168212" y="390430"/>
                    <a:pt x="169831" y="390525"/>
                    <a:pt x="171450" y="390525"/>
                  </a:cubicBezTo>
                  <a:cubicBezTo>
                    <a:pt x="173069" y="390525"/>
                    <a:pt x="174689" y="390430"/>
                    <a:pt x="176308" y="390049"/>
                  </a:cubicBezTo>
                  <a:cubicBezTo>
                    <a:pt x="176879" y="389954"/>
                    <a:pt x="177451" y="389954"/>
                    <a:pt x="177927" y="389763"/>
                  </a:cubicBezTo>
                  <a:cubicBezTo>
                    <a:pt x="184690" y="388239"/>
                    <a:pt x="190595" y="384239"/>
                    <a:pt x="194501" y="378809"/>
                  </a:cubicBezTo>
                  <a:cubicBezTo>
                    <a:pt x="194881" y="378333"/>
                    <a:pt x="195167" y="377857"/>
                    <a:pt x="195453" y="377381"/>
                  </a:cubicBezTo>
                  <a:cubicBezTo>
                    <a:pt x="195929" y="376809"/>
                    <a:pt x="196310" y="376142"/>
                    <a:pt x="196596" y="375475"/>
                  </a:cubicBezTo>
                  <a:cubicBezTo>
                    <a:pt x="197263" y="374237"/>
                    <a:pt x="197834" y="372904"/>
                    <a:pt x="198311" y="371475"/>
                  </a:cubicBezTo>
                  <a:cubicBezTo>
                    <a:pt x="199454" y="368522"/>
                    <a:pt x="200025" y="365284"/>
                    <a:pt x="200025" y="361950"/>
                  </a:cubicBezTo>
                  <a:lnTo>
                    <a:pt x="200025" y="352425"/>
                  </a:lnTo>
                  <a:lnTo>
                    <a:pt x="209550" y="352425"/>
                  </a:lnTo>
                  <a:cubicBezTo>
                    <a:pt x="251555" y="352425"/>
                    <a:pt x="285750" y="318230"/>
                    <a:pt x="285750" y="276225"/>
                  </a:cubicBezTo>
                  <a:cubicBezTo>
                    <a:pt x="285750" y="234220"/>
                    <a:pt x="251555" y="200025"/>
                    <a:pt x="209550" y="200025"/>
                  </a:cubicBezTo>
                  <a:lnTo>
                    <a:pt x="114300" y="200025"/>
                  </a:lnTo>
                  <a:cubicBezTo>
                    <a:pt x="103823" y="200025"/>
                    <a:pt x="95250" y="191453"/>
                    <a:pt x="95250" y="180975"/>
                  </a:cubicBezTo>
                  <a:cubicBezTo>
                    <a:pt x="95250" y="170498"/>
                    <a:pt x="103823" y="161925"/>
                    <a:pt x="114300" y="161925"/>
                  </a:cubicBezTo>
                  <a:lnTo>
                    <a:pt x="142875" y="161925"/>
                  </a:lnTo>
                  <a:lnTo>
                    <a:pt x="142875" y="180975"/>
                  </a:lnTo>
                  <a:close/>
                  <a:moveTo>
                    <a:pt x="38100" y="38100"/>
                  </a:moveTo>
                  <a:cubicBezTo>
                    <a:pt x="32861" y="38100"/>
                    <a:pt x="28575" y="33814"/>
                    <a:pt x="28575" y="28575"/>
                  </a:cubicBezTo>
                  <a:cubicBezTo>
                    <a:pt x="28575" y="23336"/>
                    <a:pt x="32861" y="19050"/>
                    <a:pt x="38100" y="19050"/>
                  </a:cubicBezTo>
                  <a:cubicBezTo>
                    <a:pt x="43339" y="19050"/>
                    <a:pt x="47625" y="23336"/>
                    <a:pt x="47625" y="28575"/>
                  </a:cubicBezTo>
                  <a:cubicBezTo>
                    <a:pt x="47625" y="33814"/>
                    <a:pt x="43339" y="38100"/>
                    <a:pt x="38100" y="381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8" name="Google Shape;68;p8"/>
          <p:cNvSpPr txBox="1">
            <a:spLocks noGrp="1"/>
          </p:cNvSpPr>
          <p:nvPr>
            <p:ph type="title"/>
          </p:nvPr>
        </p:nvSpPr>
        <p:spPr>
          <a:xfrm>
            <a:off x="1140400" y="879267"/>
            <a:ext cx="8802800" cy="999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8"/>
          <p:cNvSpPr txBox="1">
            <a:spLocks noGrp="1"/>
          </p:cNvSpPr>
          <p:nvPr>
            <p:ph type="body" idx="1"/>
          </p:nvPr>
        </p:nvSpPr>
        <p:spPr>
          <a:xfrm>
            <a:off x="1140400" y="1805267"/>
            <a:ext cx="2142000" cy="437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40256" rtl="0">
              <a:spcBef>
                <a:spcPts val="800"/>
              </a:spcBef>
              <a:spcAft>
                <a:spcPts val="0"/>
              </a:spcAft>
              <a:buSzPts val="1600"/>
              <a:buChar char="•"/>
              <a:defRPr sz="2133"/>
            </a:lvl1pPr>
            <a:lvl2pPr marL="1219170" lvl="1" indent="-440256" rtl="0">
              <a:spcBef>
                <a:spcPts val="0"/>
              </a:spcBef>
              <a:spcAft>
                <a:spcPts val="0"/>
              </a:spcAft>
              <a:buSzPts val="1600"/>
              <a:buChar char="•"/>
              <a:defRPr sz="2133"/>
            </a:lvl2pPr>
            <a:lvl3pPr marL="1828754" lvl="2" indent="-440256" rtl="0">
              <a:spcBef>
                <a:spcPts val="0"/>
              </a:spcBef>
              <a:spcAft>
                <a:spcPts val="0"/>
              </a:spcAft>
              <a:buSzPts val="1600"/>
              <a:buChar char="•"/>
              <a:defRPr sz="2133"/>
            </a:lvl3pPr>
            <a:lvl4pPr marL="2438339" lvl="3" indent="-440256" rtl="0">
              <a:spcBef>
                <a:spcPts val="0"/>
              </a:spcBef>
              <a:spcAft>
                <a:spcPts val="0"/>
              </a:spcAft>
              <a:buSzPts val="1600"/>
              <a:buChar char="•"/>
              <a:defRPr sz="2133"/>
            </a:lvl4pPr>
            <a:lvl5pPr marL="3047924" lvl="4" indent="-440256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5pPr>
            <a:lvl6pPr marL="3657509" lvl="5" indent="-440256" rtl="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6pPr>
            <a:lvl7pPr marL="4267093" lvl="6" indent="-440256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7pPr>
            <a:lvl8pPr marL="4876678" lvl="7" indent="-440256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8pPr>
            <a:lvl9pPr marL="5486263" lvl="8" indent="-440256" rtl="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9pPr>
          </a:lstStyle>
          <a:p>
            <a:endParaRPr/>
          </a:p>
        </p:txBody>
      </p:sp>
      <p:sp>
        <p:nvSpPr>
          <p:cNvPr id="70" name="Google Shape;70;p8"/>
          <p:cNvSpPr txBox="1">
            <a:spLocks noGrp="1"/>
          </p:cNvSpPr>
          <p:nvPr>
            <p:ph type="body" idx="2"/>
          </p:nvPr>
        </p:nvSpPr>
        <p:spPr>
          <a:xfrm>
            <a:off x="3507481" y="1805267"/>
            <a:ext cx="2142000" cy="437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40256" rtl="0">
              <a:spcBef>
                <a:spcPts val="800"/>
              </a:spcBef>
              <a:spcAft>
                <a:spcPts val="0"/>
              </a:spcAft>
              <a:buSzPts val="1600"/>
              <a:buChar char="•"/>
              <a:defRPr sz="2133"/>
            </a:lvl1pPr>
            <a:lvl2pPr marL="1219170" lvl="1" indent="-440256" rtl="0">
              <a:spcBef>
                <a:spcPts val="0"/>
              </a:spcBef>
              <a:spcAft>
                <a:spcPts val="0"/>
              </a:spcAft>
              <a:buSzPts val="1600"/>
              <a:buChar char="•"/>
              <a:defRPr sz="2133"/>
            </a:lvl2pPr>
            <a:lvl3pPr marL="1828754" lvl="2" indent="-440256" rtl="0">
              <a:spcBef>
                <a:spcPts val="0"/>
              </a:spcBef>
              <a:spcAft>
                <a:spcPts val="0"/>
              </a:spcAft>
              <a:buSzPts val="1600"/>
              <a:buChar char="•"/>
              <a:defRPr sz="2133"/>
            </a:lvl3pPr>
            <a:lvl4pPr marL="2438339" lvl="3" indent="-440256" rtl="0">
              <a:spcBef>
                <a:spcPts val="0"/>
              </a:spcBef>
              <a:spcAft>
                <a:spcPts val="0"/>
              </a:spcAft>
              <a:buSzPts val="1600"/>
              <a:buChar char="•"/>
              <a:defRPr sz="2133"/>
            </a:lvl4pPr>
            <a:lvl5pPr marL="3047924" lvl="4" indent="-440256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5pPr>
            <a:lvl6pPr marL="3657509" lvl="5" indent="-440256" rtl="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6pPr>
            <a:lvl7pPr marL="4267093" lvl="6" indent="-440256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7pPr>
            <a:lvl8pPr marL="4876678" lvl="7" indent="-440256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8pPr>
            <a:lvl9pPr marL="5486263" lvl="8" indent="-440256" rtl="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9pPr>
          </a:lstStyle>
          <a:p>
            <a:endParaRPr/>
          </a:p>
        </p:txBody>
      </p:sp>
      <p:sp>
        <p:nvSpPr>
          <p:cNvPr id="71" name="Google Shape;71;p8"/>
          <p:cNvSpPr txBox="1">
            <a:spLocks noGrp="1"/>
          </p:cNvSpPr>
          <p:nvPr>
            <p:ph type="body" idx="3"/>
          </p:nvPr>
        </p:nvSpPr>
        <p:spPr>
          <a:xfrm>
            <a:off x="5874563" y="1805267"/>
            <a:ext cx="2142000" cy="437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40256" rtl="0">
              <a:spcBef>
                <a:spcPts val="800"/>
              </a:spcBef>
              <a:spcAft>
                <a:spcPts val="0"/>
              </a:spcAft>
              <a:buSzPts val="1600"/>
              <a:buChar char="•"/>
              <a:defRPr sz="2133"/>
            </a:lvl1pPr>
            <a:lvl2pPr marL="1219170" lvl="1" indent="-440256" rtl="0">
              <a:spcBef>
                <a:spcPts val="0"/>
              </a:spcBef>
              <a:spcAft>
                <a:spcPts val="0"/>
              </a:spcAft>
              <a:buSzPts val="1600"/>
              <a:buChar char="•"/>
              <a:defRPr sz="2133"/>
            </a:lvl2pPr>
            <a:lvl3pPr marL="1828754" lvl="2" indent="-440256" rtl="0">
              <a:spcBef>
                <a:spcPts val="0"/>
              </a:spcBef>
              <a:spcAft>
                <a:spcPts val="0"/>
              </a:spcAft>
              <a:buSzPts val="1600"/>
              <a:buChar char="•"/>
              <a:defRPr sz="2133"/>
            </a:lvl3pPr>
            <a:lvl4pPr marL="2438339" lvl="3" indent="-440256" rtl="0">
              <a:spcBef>
                <a:spcPts val="0"/>
              </a:spcBef>
              <a:spcAft>
                <a:spcPts val="0"/>
              </a:spcAft>
              <a:buSzPts val="1600"/>
              <a:buChar char="•"/>
              <a:defRPr sz="2133"/>
            </a:lvl4pPr>
            <a:lvl5pPr marL="3047924" lvl="4" indent="-440256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5pPr>
            <a:lvl6pPr marL="3657509" lvl="5" indent="-440256" rtl="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6pPr>
            <a:lvl7pPr marL="4267093" lvl="6" indent="-440256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7pPr>
            <a:lvl8pPr marL="4876678" lvl="7" indent="-440256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8pPr>
            <a:lvl9pPr marL="5486263" lvl="8" indent="-440256" rtl="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9pPr>
          </a:lstStyle>
          <a:p>
            <a:endParaRPr/>
          </a:p>
        </p:txBody>
      </p:sp>
      <p:pic>
        <p:nvPicPr>
          <p:cNvPr id="73" name="Google Shape;73;p8"/>
          <p:cNvPicPr preferRelativeResize="0"/>
          <p:nvPr/>
        </p:nvPicPr>
        <p:blipFill rotWithShape="1">
          <a:blip r:embed="rId2">
            <a:alphaModFix/>
          </a:blip>
          <a:srcRect r="3660"/>
          <a:stretch/>
        </p:blipFill>
        <p:spPr>
          <a:xfrm>
            <a:off x="8219034" y="1510334"/>
            <a:ext cx="3972967" cy="4674468"/>
          </a:xfrm>
          <a:prstGeom prst="rect">
            <a:avLst/>
          </a:prstGeom>
          <a:noFill/>
          <a:ln>
            <a:noFill/>
          </a:ln>
          <a:effectLst>
            <a:outerShdw blurRad="28575" dist="28575" algn="bl" rotWithShape="0">
              <a:schemeClr val="dk1">
                <a:alpha val="1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32004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1"/>
          <p:cNvSpPr/>
          <p:nvPr/>
        </p:nvSpPr>
        <p:spPr>
          <a:xfrm>
            <a:off x="7869089" y="989733"/>
            <a:ext cx="5078800" cy="50788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95" name="Google Shape;95;p11"/>
          <p:cNvSpPr/>
          <p:nvPr/>
        </p:nvSpPr>
        <p:spPr>
          <a:xfrm>
            <a:off x="10219133" y="408500"/>
            <a:ext cx="2316000" cy="23160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631533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color">
  <p:cSld name="Blank color">
    <p:bg>
      <p:bgPr>
        <a:solidFill>
          <a:schemeClr val="accent1"/>
        </a:solidFill>
        <a:effectLst/>
      </p:bgPr>
    </p:bg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2"/>
          <p:cNvSpPr/>
          <p:nvPr/>
        </p:nvSpPr>
        <p:spPr>
          <a:xfrm>
            <a:off x="7869089" y="989733"/>
            <a:ext cx="5078800" cy="5078800"/>
          </a:xfrm>
          <a:prstGeom prst="chord">
            <a:avLst>
              <a:gd name="adj1" fmla="val 2700000"/>
              <a:gd name="adj2" fmla="val 18900274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99" name="Google Shape;99;p12"/>
          <p:cNvSpPr/>
          <p:nvPr/>
        </p:nvSpPr>
        <p:spPr>
          <a:xfrm>
            <a:off x="10219133" y="408500"/>
            <a:ext cx="2316000" cy="23160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E1FF">
              <a:alpha val="2235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952895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bg>
      <p:bgPr>
        <a:solidFill>
          <a:schemeClr val="accen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7869089" y="989733"/>
            <a:ext cx="5078800" cy="5078800"/>
          </a:xfrm>
          <a:prstGeom prst="chord">
            <a:avLst>
              <a:gd name="adj1" fmla="val 2700000"/>
              <a:gd name="adj2" fmla="val 18900274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1140400" y="2655767"/>
            <a:ext cx="6194400" cy="1546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7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10219133" y="408500"/>
            <a:ext cx="2316000" cy="23160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E1FF">
              <a:alpha val="2235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pic>
        <p:nvPicPr>
          <p:cNvPr id="13" name="Google Shape;13;p2"/>
          <p:cNvPicPr preferRelativeResize="0"/>
          <p:nvPr/>
        </p:nvPicPr>
        <p:blipFill rotWithShape="1">
          <a:blip r:embed="rId2">
            <a:alphaModFix/>
          </a:blip>
          <a:srcRect t="18360" r="11016"/>
          <a:stretch/>
        </p:blipFill>
        <p:spPr>
          <a:xfrm>
            <a:off x="7262301" y="1753634"/>
            <a:ext cx="4929700" cy="4532765"/>
          </a:xfrm>
          <a:prstGeom prst="rect">
            <a:avLst/>
          </a:prstGeom>
          <a:noFill/>
          <a:ln>
            <a:noFill/>
          </a:ln>
          <a:effectLst>
            <a:outerShdw blurRad="28575" dist="28575" algn="bl" rotWithShape="0">
              <a:schemeClr val="dk1">
                <a:alpha val="1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09830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Subtitle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/>
          <p:nvPr/>
        </p:nvSpPr>
        <p:spPr>
          <a:xfrm>
            <a:off x="7869089" y="989733"/>
            <a:ext cx="5078800" cy="50788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6" name="Google Shape;16;p3"/>
          <p:cNvSpPr/>
          <p:nvPr/>
        </p:nvSpPr>
        <p:spPr>
          <a:xfrm>
            <a:off x="10219133" y="408500"/>
            <a:ext cx="2316000" cy="23160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7" name="Google Shape;17;p3"/>
          <p:cNvSpPr txBox="1">
            <a:spLocks noGrp="1"/>
          </p:cNvSpPr>
          <p:nvPr>
            <p:ph type="ctrTitle"/>
          </p:nvPr>
        </p:nvSpPr>
        <p:spPr>
          <a:xfrm>
            <a:off x="1252600" y="2839867"/>
            <a:ext cx="6367200" cy="683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1pPr>
            <a:lvl2pPr lvl="1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2pPr>
            <a:lvl3pPr lvl="2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3pPr>
            <a:lvl4pPr lvl="3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4pPr>
            <a:lvl5pPr lvl="4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5pPr>
            <a:lvl6pPr lvl="5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6pPr>
            <a:lvl7pPr lvl="6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7pPr>
            <a:lvl8pPr lvl="7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8pPr>
            <a:lvl9pPr lvl="8" rtl="0">
              <a:spcBef>
                <a:spcPts val="0"/>
              </a:spcBef>
              <a:spcAft>
                <a:spcPts val="0"/>
              </a:spcAft>
              <a:buSzPts val="4000"/>
              <a:buNone/>
              <a:defRPr sz="5333"/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subTitle" idx="1"/>
          </p:nvPr>
        </p:nvSpPr>
        <p:spPr>
          <a:xfrm>
            <a:off x="1252600" y="3550967"/>
            <a:ext cx="6367200" cy="46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None/>
              <a:defRPr sz="2933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3733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3733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3733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3733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3733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3733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3733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3733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pic>
        <p:nvPicPr>
          <p:cNvPr id="19" name="Google Shape;19;p3"/>
          <p:cNvPicPr preferRelativeResize="0"/>
          <p:nvPr/>
        </p:nvPicPr>
        <p:blipFill rotWithShape="1">
          <a:blip r:embed="rId2">
            <a:alphaModFix/>
          </a:blip>
          <a:srcRect r="3660"/>
          <a:stretch/>
        </p:blipFill>
        <p:spPr>
          <a:xfrm>
            <a:off x="8219034" y="1510334"/>
            <a:ext cx="3972967" cy="4674468"/>
          </a:xfrm>
          <a:prstGeom prst="rect">
            <a:avLst/>
          </a:prstGeom>
          <a:noFill/>
          <a:ln>
            <a:noFill/>
          </a:ln>
          <a:effectLst>
            <a:outerShdw blurRad="28575" dist="28575" algn="bl" rotWithShape="0">
              <a:schemeClr val="dk1">
                <a:alpha val="10000"/>
              </a:schemeClr>
            </a:outerShdw>
          </a:effectLst>
        </p:spPr>
      </p:pic>
      <p:sp>
        <p:nvSpPr>
          <p:cNvPr id="20" name="Google Shape;20;p3"/>
          <p:cNvSpPr/>
          <p:nvPr/>
        </p:nvSpPr>
        <p:spPr>
          <a:xfrm rot="10800000">
            <a:off x="-191436" y="2788200"/>
            <a:ext cx="1281600" cy="1281600"/>
          </a:xfrm>
          <a:prstGeom prst="chord">
            <a:avLst>
              <a:gd name="adj1" fmla="val 2700000"/>
              <a:gd name="adj2" fmla="val 1890027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835551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bg>
      <p:bgPr>
        <a:solidFill>
          <a:schemeClr val="lt2"/>
        </a:solidFill>
        <a:effectLst/>
      </p:bgPr>
    </p:bg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/>
          <p:nvPr/>
        </p:nvSpPr>
        <p:spPr>
          <a:xfrm>
            <a:off x="7869089" y="989733"/>
            <a:ext cx="5078800" cy="5078800"/>
          </a:xfrm>
          <a:prstGeom prst="chord">
            <a:avLst>
              <a:gd name="adj1" fmla="val 2700000"/>
              <a:gd name="adj2" fmla="val 1890027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" name="Google Shape;23;p4"/>
          <p:cNvSpPr/>
          <p:nvPr/>
        </p:nvSpPr>
        <p:spPr>
          <a:xfrm>
            <a:off x="10219133" y="408500"/>
            <a:ext cx="2316000" cy="23160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4" name="Google Shape;24;p4"/>
          <p:cNvSpPr txBox="1">
            <a:spLocks noGrp="1"/>
          </p:cNvSpPr>
          <p:nvPr>
            <p:ph type="body" idx="1"/>
          </p:nvPr>
        </p:nvSpPr>
        <p:spPr>
          <a:xfrm>
            <a:off x="1140400" y="940867"/>
            <a:ext cx="6584000" cy="52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575719" rtl="0"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3200"/>
              <a:buChar char="•"/>
              <a:defRPr sz="4267">
                <a:solidFill>
                  <a:schemeClr val="accent2"/>
                </a:solidFill>
              </a:defRPr>
            </a:lvl1pPr>
            <a:lvl2pPr marL="1219170" lvl="1" indent="-575719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Char char="•"/>
              <a:defRPr sz="4267">
                <a:solidFill>
                  <a:schemeClr val="accent2"/>
                </a:solidFill>
              </a:defRPr>
            </a:lvl2pPr>
            <a:lvl3pPr marL="1828754" lvl="2" indent="-575719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Char char="•"/>
              <a:defRPr sz="4267">
                <a:solidFill>
                  <a:schemeClr val="accent2"/>
                </a:solidFill>
              </a:defRPr>
            </a:lvl3pPr>
            <a:lvl4pPr marL="2438339" lvl="3" indent="-575719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Char char="•"/>
              <a:defRPr sz="4267">
                <a:solidFill>
                  <a:schemeClr val="accent2"/>
                </a:solidFill>
              </a:defRPr>
            </a:lvl4pPr>
            <a:lvl5pPr marL="3047924" lvl="4" indent="-575719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Char char="○"/>
              <a:defRPr sz="4267">
                <a:solidFill>
                  <a:schemeClr val="accent2"/>
                </a:solidFill>
              </a:defRPr>
            </a:lvl5pPr>
            <a:lvl6pPr marL="3657509" lvl="5" indent="-575719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Char char="■"/>
              <a:defRPr sz="4267">
                <a:solidFill>
                  <a:schemeClr val="accent2"/>
                </a:solidFill>
              </a:defRPr>
            </a:lvl6pPr>
            <a:lvl7pPr marL="4267093" lvl="6" indent="-575719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Char char="●"/>
              <a:defRPr sz="4267">
                <a:solidFill>
                  <a:schemeClr val="accent2"/>
                </a:solidFill>
              </a:defRPr>
            </a:lvl7pPr>
            <a:lvl8pPr marL="4876678" lvl="7" indent="-575719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Char char="○"/>
              <a:defRPr sz="4267">
                <a:solidFill>
                  <a:schemeClr val="accent2"/>
                </a:solidFill>
              </a:defRPr>
            </a:lvl8pPr>
            <a:lvl9pPr marL="5486263" lvl="8" indent="-575719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Char char="■"/>
              <a:defRPr sz="4267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sldNum" idx="12"/>
          </p:nvPr>
        </p:nvSpPr>
        <p:spPr>
          <a:xfrm>
            <a:off x="11471767" y="6307333"/>
            <a:ext cx="465600" cy="37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sp>
        <p:nvSpPr>
          <p:cNvPr id="26" name="Google Shape;26;p4"/>
          <p:cNvSpPr/>
          <p:nvPr/>
        </p:nvSpPr>
        <p:spPr>
          <a:xfrm rot="10800000">
            <a:off x="-149557" y="879267"/>
            <a:ext cx="999200" cy="999200"/>
          </a:xfrm>
          <a:prstGeom prst="chord">
            <a:avLst>
              <a:gd name="adj1" fmla="val 2700000"/>
              <a:gd name="adj2" fmla="val 1890027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7" name="Google Shape;27;p4"/>
          <p:cNvSpPr txBox="1"/>
          <p:nvPr/>
        </p:nvSpPr>
        <p:spPr>
          <a:xfrm>
            <a:off x="-74767" y="943067"/>
            <a:ext cx="849600" cy="8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600" b="1">
                <a:solidFill>
                  <a:schemeClr val="lt1"/>
                </a:solidFill>
                <a:latin typeface="News Cycle"/>
                <a:ea typeface="News Cycle"/>
                <a:cs typeface="News Cycle"/>
                <a:sym typeface="News Cycle"/>
              </a:rPr>
              <a:t>“</a:t>
            </a:r>
            <a:endParaRPr sz="9600" b="1">
              <a:solidFill>
                <a:schemeClr val="lt1"/>
              </a:solidFill>
              <a:latin typeface="News Cycle"/>
              <a:ea typeface="News Cycle"/>
              <a:cs typeface="News Cycle"/>
              <a:sym typeface="News Cycle"/>
            </a:endParaRPr>
          </a:p>
        </p:txBody>
      </p:sp>
      <p:pic>
        <p:nvPicPr>
          <p:cNvPr id="28" name="Google Shape;28;p4"/>
          <p:cNvPicPr preferRelativeResize="0"/>
          <p:nvPr/>
        </p:nvPicPr>
        <p:blipFill rotWithShape="1">
          <a:blip r:embed="rId2">
            <a:alphaModFix/>
          </a:blip>
          <a:srcRect r="3175"/>
          <a:stretch/>
        </p:blipFill>
        <p:spPr>
          <a:xfrm>
            <a:off x="7676200" y="1510334"/>
            <a:ext cx="4515800" cy="4674468"/>
          </a:xfrm>
          <a:prstGeom prst="rect">
            <a:avLst/>
          </a:prstGeom>
          <a:noFill/>
          <a:ln>
            <a:noFill/>
          </a:ln>
          <a:effectLst>
            <a:outerShdw blurRad="28575" dist="28575" algn="bl" rotWithShape="0">
              <a:schemeClr val="dk1">
                <a:alpha val="1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79883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/>
          <p:nvPr/>
        </p:nvSpPr>
        <p:spPr>
          <a:xfrm>
            <a:off x="7869089" y="989733"/>
            <a:ext cx="5078800" cy="50788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1" name="Google Shape;31;p5"/>
          <p:cNvSpPr/>
          <p:nvPr/>
        </p:nvSpPr>
        <p:spPr>
          <a:xfrm>
            <a:off x="10219133" y="408500"/>
            <a:ext cx="2316000" cy="23160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2" name="Google Shape;32;p5"/>
          <p:cNvSpPr/>
          <p:nvPr/>
        </p:nvSpPr>
        <p:spPr>
          <a:xfrm rot="10800000">
            <a:off x="-149557" y="879267"/>
            <a:ext cx="999200" cy="999200"/>
          </a:xfrm>
          <a:prstGeom prst="chord">
            <a:avLst>
              <a:gd name="adj1" fmla="val 2700000"/>
              <a:gd name="adj2" fmla="val 1890027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3" name="Google Shape;33;p5"/>
          <p:cNvGrpSpPr/>
          <p:nvPr/>
        </p:nvGrpSpPr>
        <p:grpSpPr>
          <a:xfrm>
            <a:off x="194412" y="1159882"/>
            <a:ext cx="310032" cy="437693"/>
            <a:chOff x="7938657" y="1397104"/>
            <a:chExt cx="323850" cy="457200"/>
          </a:xfrm>
        </p:grpSpPr>
        <p:sp>
          <p:nvSpPr>
            <p:cNvPr id="34" name="Google Shape;34;p5"/>
            <p:cNvSpPr/>
            <p:nvPr/>
          </p:nvSpPr>
          <p:spPr>
            <a:xfrm>
              <a:off x="8081532" y="1397104"/>
              <a:ext cx="57150" cy="57150"/>
            </a:xfrm>
            <a:custGeom>
              <a:avLst/>
              <a:gdLst/>
              <a:ahLst/>
              <a:cxnLst/>
              <a:rect l="l" t="t" r="r" b="b"/>
              <a:pathLst>
                <a:path w="57150" h="57150" extrusionOk="0">
                  <a:moveTo>
                    <a:pt x="57150" y="28575"/>
                  </a:moveTo>
                  <a:cubicBezTo>
                    <a:pt x="57150" y="12764"/>
                    <a:pt x="44387" y="0"/>
                    <a:pt x="28575" y="0"/>
                  </a:cubicBezTo>
                  <a:cubicBezTo>
                    <a:pt x="12764" y="0"/>
                    <a:pt x="0" y="12764"/>
                    <a:pt x="0" y="28575"/>
                  </a:cubicBezTo>
                  <a:lnTo>
                    <a:pt x="0" y="57150"/>
                  </a:lnTo>
                  <a:lnTo>
                    <a:pt x="57150" y="57150"/>
                  </a:lnTo>
                  <a:lnTo>
                    <a:pt x="57150" y="2857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" name="Google Shape;35;p5"/>
            <p:cNvSpPr/>
            <p:nvPr/>
          </p:nvSpPr>
          <p:spPr>
            <a:xfrm>
              <a:off x="7938657" y="1463779"/>
              <a:ext cx="323850" cy="390525"/>
            </a:xfrm>
            <a:custGeom>
              <a:avLst/>
              <a:gdLst/>
              <a:ahLst/>
              <a:cxnLst/>
              <a:rect l="l" t="t" r="r" b="b"/>
              <a:pathLst>
                <a:path w="323850" h="390525" extrusionOk="0">
                  <a:moveTo>
                    <a:pt x="142875" y="180975"/>
                  </a:moveTo>
                  <a:lnTo>
                    <a:pt x="200025" y="180975"/>
                  </a:lnTo>
                  <a:lnTo>
                    <a:pt x="200025" y="161925"/>
                  </a:lnTo>
                  <a:lnTo>
                    <a:pt x="247650" y="161925"/>
                  </a:lnTo>
                  <a:cubicBezTo>
                    <a:pt x="289655" y="161925"/>
                    <a:pt x="323850" y="127730"/>
                    <a:pt x="323850" y="85725"/>
                  </a:cubicBezTo>
                  <a:cubicBezTo>
                    <a:pt x="323850" y="43720"/>
                    <a:pt x="289655" y="9525"/>
                    <a:pt x="247650" y="9525"/>
                  </a:cubicBezTo>
                  <a:lnTo>
                    <a:pt x="110871" y="9525"/>
                  </a:lnTo>
                  <a:cubicBezTo>
                    <a:pt x="104108" y="3620"/>
                    <a:pt x="95345" y="0"/>
                    <a:pt x="85725" y="0"/>
                  </a:cubicBezTo>
                  <a:lnTo>
                    <a:pt x="38100" y="0"/>
                  </a:lnTo>
                  <a:cubicBezTo>
                    <a:pt x="27623" y="0"/>
                    <a:pt x="18098" y="4286"/>
                    <a:pt x="11144" y="11144"/>
                  </a:cubicBezTo>
                  <a:cubicBezTo>
                    <a:pt x="4286" y="18097"/>
                    <a:pt x="0" y="27622"/>
                    <a:pt x="0" y="38100"/>
                  </a:cubicBezTo>
                  <a:cubicBezTo>
                    <a:pt x="0" y="59150"/>
                    <a:pt x="17050" y="76200"/>
                    <a:pt x="38100" y="76200"/>
                  </a:cubicBezTo>
                  <a:lnTo>
                    <a:pt x="85725" y="76200"/>
                  </a:lnTo>
                  <a:cubicBezTo>
                    <a:pt x="95345" y="76200"/>
                    <a:pt x="104108" y="72581"/>
                    <a:pt x="110871" y="66675"/>
                  </a:cubicBezTo>
                  <a:lnTo>
                    <a:pt x="247650" y="66675"/>
                  </a:lnTo>
                  <a:cubicBezTo>
                    <a:pt x="258128" y="66675"/>
                    <a:pt x="266700" y="75248"/>
                    <a:pt x="266700" y="85725"/>
                  </a:cubicBezTo>
                  <a:cubicBezTo>
                    <a:pt x="266700" y="96203"/>
                    <a:pt x="258128" y="104775"/>
                    <a:pt x="247650" y="104775"/>
                  </a:cubicBezTo>
                  <a:lnTo>
                    <a:pt x="200025" y="104775"/>
                  </a:lnTo>
                  <a:lnTo>
                    <a:pt x="200025" y="85725"/>
                  </a:lnTo>
                  <a:lnTo>
                    <a:pt x="142875" y="85725"/>
                  </a:lnTo>
                  <a:lnTo>
                    <a:pt x="142875" y="104775"/>
                  </a:lnTo>
                  <a:lnTo>
                    <a:pt x="114300" y="104775"/>
                  </a:lnTo>
                  <a:cubicBezTo>
                    <a:pt x="72295" y="104775"/>
                    <a:pt x="38100" y="138970"/>
                    <a:pt x="38100" y="180975"/>
                  </a:cubicBezTo>
                  <a:cubicBezTo>
                    <a:pt x="38100" y="222980"/>
                    <a:pt x="72295" y="257175"/>
                    <a:pt x="114300" y="257175"/>
                  </a:cubicBezTo>
                  <a:lnTo>
                    <a:pt x="209550" y="257175"/>
                  </a:lnTo>
                  <a:cubicBezTo>
                    <a:pt x="220028" y="257175"/>
                    <a:pt x="228600" y="265748"/>
                    <a:pt x="228600" y="276225"/>
                  </a:cubicBezTo>
                  <a:cubicBezTo>
                    <a:pt x="228600" y="286703"/>
                    <a:pt x="220028" y="295275"/>
                    <a:pt x="209550" y="295275"/>
                  </a:cubicBezTo>
                  <a:lnTo>
                    <a:pt x="200025" y="295275"/>
                  </a:lnTo>
                  <a:lnTo>
                    <a:pt x="200025" y="276225"/>
                  </a:lnTo>
                  <a:lnTo>
                    <a:pt x="142875" y="276225"/>
                  </a:lnTo>
                  <a:lnTo>
                    <a:pt x="142875" y="295275"/>
                  </a:lnTo>
                  <a:lnTo>
                    <a:pt x="123825" y="295275"/>
                  </a:lnTo>
                  <a:cubicBezTo>
                    <a:pt x="108014" y="295275"/>
                    <a:pt x="95250" y="308039"/>
                    <a:pt x="95250" y="323850"/>
                  </a:cubicBezTo>
                  <a:cubicBezTo>
                    <a:pt x="95250" y="339662"/>
                    <a:pt x="108014" y="352425"/>
                    <a:pt x="123825" y="352425"/>
                  </a:cubicBezTo>
                  <a:lnTo>
                    <a:pt x="142875" y="352425"/>
                  </a:lnTo>
                  <a:lnTo>
                    <a:pt x="142875" y="361950"/>
                  </a:lnTo>
                  <a:cubicBezTo>
                    <a:pt x="142875" y="365284"/>
                    <a:pt x="143447" y="368522"/>
                    <a:pt x="144590" y="371475"/>
                  </a:cubicBezTo>
                  <a:cubicBezTo>
                    <a:pt x="145066" y="372904"/>
                    <a:pt x="145637" y="374237"/>
                    <a:pt x="146304" y="375475"/>
                  </a:cubicBezTo>
                  <a:cubicBezTo>
                    <a:pt x="146590" y="376142"/>
                    <a:pt x="146971" y="376809"/>
                    <a:pt x="147447" y="377381"/>
                  </a:cubicBezTo>
                  <a:cubicBezTo>
                    <a:pt x="147733" y="377857"/>
                    <a:pt x="148019" y="378333"/>
                    <a:pt x="148400" y="378809"/>
                  </a:cubicBezTo>
                  <a:cubicBezTo>
                    <a:pt x="151638" y="383286"/>
                    <a:pt x="156115" y="386715"/>
                    <a:pt x="161354" y="388620"/>
                  </a:cubicBezTo>
                  <a:cubicBezTo>
                    <a:pt x="161830" y="388906"/>
                    <a:pt x="162401" y="389096"/>
                    <a:pt x="162973" y="389192"/>
                  </a:cubicBezTo>
                  <a:cubicBezTo>
                    <a:pt x="163640" y="389477"/>
                    <a:pt x="164306" y="389668"/>
                    <a:pt x="164973" y="389763"/>
                  </a:cubicBezTo>
                  <a:cubicBezTo>
                    <a:pt x="165449" y="389954"/>
                    <a:pt x="166021" y="389954"/>
                    <a:pt x="166592" y="390049"/>
                  </a:cubicBezTo>
                  <a:cubicBezTo>
                    <a:pt x="168212" y="390430"/>
                    <a:pt x="169831" y="390525"/>
                    <a:pt x="171450" y="390525"/>
                  </a:cubicBezTo>
                  <a:cubicBezTo>
                    <a:pt x="173069" y="390525"/>
                    <a:pt x="174689" y="390430"/>
                    <a:pt x="176308" y="390049"/>
                  </a:cubicBezTo>
                  <a:cubicBezTo>
                    <a:pt x="176879" y="389954"/>
                    <a:pt x="177451" y="389954"/>
                    <a:pt x="177927" y="389763"/>
                  </a:cubicBezTo>
                  <a:cubicBezTo>
                    <a:pt x="184690" y="388239"/>
                    <a:pt x="190595" y="384239"/>
                    <a:pt x="194501" y="378809"/>
                  </a:cubicBezTo>
                  <a:cubicBezTo>
                    <a:pt x="194881" y="378333"/>
                    <a:pt x="195167" y="377857"/>
                    <a:pt x="195453" y="377381"/>
                  </a:cubicBezTo>
                  <a:cubicBezTo>
                    <a:pt x="195929" y="376809"/>
                    <a:pt x="196310" y="376142"/>
                    <a:pt x="196596" y="375475"/>
                  </a:cubicBezTo>
                  <a:cubicBezTo>
                    <a:pt x="197263" y="374237"/>
                    <a:pt x="197834" y="372904"/>
                    <a:pt x="198311" y="371475"/>
                  </a:cubicBezTo>
                  <a:cubicBezTo>
                    <a:pt x="199454" y="368522"/>
                    <a:pt x="200025" y="365284"/>
                    <a:pt x="200025" y="361950"/>
                  </a:cubicBezTo>
                  <a:lnTo>
                    <a:pt x="200025" y="352425"/>
                  </a:lnTo>
                  <a:lnTo>
                    <a:pt x="209550" y="352425"/>
                  </a:lnTo>
                  <a:cubicBezTo>
                    <a:pt x="251555" y="352425"/>
                    <a:pt x="285750" y="318230"/>
                    <a:pt x="285750" y="276225"/>
                  </a:cubicBezTo>
                  <a:cubicBezTo>
                    <a:pt x="285750" y="234220"/>
                    <a:pt x="251555" y="200025"/>
                    <a:pt x="209550" y="200025"/>
                  </a:cubicBezTo>
                  <a:lnTo>
                    <a:pt x="114300" y="200025"/>
                  </a:lnTo>
                  <a:cubicBezTo>
                    <a:pt x="103823" y="200025"/>
                    <a:pt x="95250" y="191453"/>
                    <a:pt x="95250" y="180975"/>
                  </a:cubicBezTo>
                  <a:cubicBezTo>
                    <a:pt x="95250" y="170498"/>
                    <a:pt x="103823" y="161925"/>
                    <a:pt x="114300" y="161925"/>
                  </a:cubicBezTo>
                  <a:lnTo>
                    <a:pt x="142875" y="161925"/>
                  </a:lnTo>
                  <a:lnTo>
                    <a:pt x="142875" y="180975"/>
                  </a:lnTo>
                  <a:close/>
                  <a:moveTo>
                    <a:pt x="38100" y="38100"/>
                  </a:moveTo>
                  <a:cubicBezTo>
                    <a:pt x="32861" y="38100"/>
                    <a:pt x="28575" y="33814"/>
                    <a:pt x="28575" y="28575"/>
                  </a:cubicBezTo>
                  <a:cubicBezTo>
                    <a:pt x="28575" y="23336"/>
                    <a:pt x="32861" y="19050"/>
                    <a:pt x="38100" y="19050"/>
                  </a:cubicBezTo>
                  <a:cubicBezTo>
                    <a:pt x="43339" y="19050"/>
                    <a:pt x="47625" y="23336"/>
                    <a:pt x="47625" y="28575"/>
                  </a:cubicBezTo>
                  <a:cubicBezTo>
                    <a:pt x="47625" y="33814"/>
                    <a:pt x="43339" y="38100"/>
                    <a:pt x="38100" y="381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6" name="Google Shape;36;p5"/>
          <p:cNvSpPr txBox="1">
            <a:spLocks noGrp="1"/>
          </p:cNvSpPr>
          <p:nvPr>
            <p:ph type="title"/>
          </p:nvPr>
        </p:nvSpPr>
        <p:spPr>
          <a:xfrm>
            <a:off x="1140400" y="879267"/>
            <a:ext cx="8802800" cy="999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5"/>
          <p:cNvSpPr txBox="1">
            <a:spLocks noGrp="1"/>
          </p:cNvSpPr>
          <p:nvPr>
            <p:ph type="body" idx="1"/>
          </p:nvPr>
        </p:nvSpPr>
        <p:spPr>
          <a:xfrm>
            <a:off x="1140400" y="1805267"/>
            <a:ext cx="5596400" cy="404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507987" rtl="0">
              <a:spcBef>
                <a:spcPts val="800"/>
              </a:spcBef>
              <a:spcAft>
                <a:spcPts val="0"/>
              </a:spcAft>
              <a:buSzPts val="2400"/>
              <a:buChar char="•"/>
              <a:defRPr/>
            </a:lvl1pPr>
            <a:lvl2pPr marL="1219170" lvl="1" indent="-507987" rtl="0">
              <a:spcBef>
                <a:spcPts val="0"/>
              </a:spcBef>
              <a:spcAft>
                <a:spcPts val="0"/>
              </a:spcAft>
              <a:buSzPts val="2400"/>
              <a:buChar char="•"/>
              <a:defRPr/>
            </a:lvl2pPr>
            <a:lvl3pPr marL="1828754" lvl="2" indent="-507987" rtl="0">
              <a:spcBef>
                <a:spcPts val="0"/>
              </a:spcBef>
              <a:spcAft>
                <a:spcPts val="0"/>
              </a:spcAft>
              <a:buSzPts val="2400"/>
              <a:buChar char="•"/>
              <a:defRPr/>
            </a:lvl3pPr>
            <a:lvl4pPr marL="2438339" lvl="3" indent="-507987" rtl="0">
              <a:spcBef>
                <a:spcPts val="0"/>
              </a:spcBef>
              <a:spcAft>
                <a:spcPts val="0"/>
              </a:spcAft>
              <a:buSzPts val="2400"/>
              <a:buChar char="•"/>
              <a:defRPr/>
            </a:lvl4pPr>
            <a:lvl5pPr marL="3047924" lvl="4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5pPr>
            <a:lvl6pPr marL="3657509" lvl="5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6pPr>
            <a:lvl7pPr marL="4267093" lvl="6" indent="-507987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7pPr>
            <a:lvl8pPr marL="4876678" lvl="7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8pPr>
            <a:lvl9pPr marL="5486263" lvl="8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9pPr>
          </a:lstStyle>
          <a:p>
            <a:endParaRPr/>
          </a:p>
        </p:txBody>
      </p:sp>
      <p:sp>
        <p:nvSpPr>
          <p:cNvPr id="38" name="Google Shape;38;p5"/>
          <p:cNvSpPr txBox="1">
            <a:spLocks noGrp="1"/>
          </p:cNvSpPr>
          <p:nvPr>
            <p:ph type="sldNum" idx="12"/>
          </p:nvPr>
        </p:nvSpPr>
        <p:spPr>
          <a:xfrm>
            <a:off x="11471767" y="6307333"/>
            <a:ext cx="465600" cy="37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pic>
        <p:nvPicPr>
          <p:cNvPr id="39" name="Google Shape;39;p5"/>
          <p:cNvPicPr preferRelativeResize="0"/>
          <p:nvPr/>
        </p:nvPicPr>
        <p:blipFill rotWithShape="1">
          <a:blip r:embed="rId2">
            <a:alphaModFix/>
          </a:blip>
          <a:srcRect r="2931"/>
          <a:stretch/>
        </p:blipFill>
        <p:spPr>
          <a:xfrm>
            <a:off x="6788700" y="1510334"/>
            <a:ext cx="5403299" cy="4674468"/>
          </a:xfrm>
          <a:prstGeom prst="rect">
            <a:avLst/>
          </a:prstGeom>
          <a:noFill/>
          <a:ln>
            <a:noFill/>
          </a:ln>
          <a:effectLst>
            <a:outerShdw blurRad="28575" dist="28575" algn="bl" rotWithShape="0">
              <a:schemeClr val="dk1">
                <a:alpha val="1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63321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 + image">
  <p:cSld name="Title + 1 column + image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/>
          <p:nvPr/>
        </p:nvSpPr>
        <p:spPr>
          <a:xfrm>
            <a:off x="6858533" y="301200"/>
            <a:ext cx="6255600" cy="62556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2" name="Google Shape;42;p6"/>
          <p:cNvSpPr/>
          <p:nvPr/>
        </p:nvSpPr>
        <p:spPr>
          <a:xfrm rot="10800000">
            <a:off x="-149557" y="879267"/>
            <a:ext cx="999200" cy="999200"/>
          </a:xfrm>
          <a:prstGeom prst="chord">
            <a:avLst>
              <a:gd name="adj1" fmla="val 2700000"/>
              <a:gd name="adj2" fmla="val 1890027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43" name="Google Shape;43;p6"/>
          <p:cNvGrpSpPr/>
          <p:nvPr/>
        </p:nvGrpSpPr>
        <p:grpSpPr>
          <a:xfrm>
            <a:off x="194412" y="1159882"/>
            <a:ext cx="310032" cy="437693"/>
            <a:chOff x="7938657" y="1397104"/>
            <a:chExt cx="323850" cy="457200"/>
          </a:xfrm>
        </p:grpSpPr>
        <p:sp>
          <p:nvSpPr>
            <p:cNvPr id="44" name="Google Shape;44;p6"/>
            <p:cNvSpPr/>
            <p:nvPr/>
          </p:nvSpPr>
          <p:spPr>
            <a:xfrm>
              <a:off x="8081532" y="1397104"/>
              <a:ext cx="57150" cy="57150"/>
            </a:xfrm>
            <a:custGeom>
              <a:avLst/>
              <a:gdLst/>
              <a:ahLst/>
              <a:cxnLst/>
              <a:rect l="l" t="t" r="r" b="b"/>
              <a:pathLst>
                <a:path w="57150" h="57150" extrusionOk="0">
                  <a:moveTo>
                    <a:pt x="57150" y="28575"/>
                  </a:moveTo>
                  <a:cubicBezTo>
                    <a:pt x="57150" y="12764"/>
                    <a:pt x="44387" y="0"/>
                    <a:pt x="28575" y="0"/>
                  </a:cubicBezTo>
                  <a:cubicBezTo>
                    <a:pt x="12764" y="0"/>
                    <a:pt x="0" y="12764"/>
                    <a:pt x="0" y="28575"/>
                  </a:cubicBezTo>
                  <a:lnTo>
                    <a:pt x="0" y="57150"/>
                  </a:lnTo>
                  <a:lnTo>
                    <a:pt x="57150" y="57150"/>
                  </a:lnTo>
                  <a:lnTo>
                    <a:pt x="57150" y="2857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5" name="Google Shape;45;p6"/>
            <p:cNvSpPr/>
            <p:nvPr/>
          </p:nvSpPr>
          <p:spPr>
            <a:xfrm>
              <a:off x="7938657" y="1463779"/>
              <a:ext cx="323850" cy="390525"/>
            </a:xfrm>
            <a:custGeom>
              <a:avLst/>
              <a:gdLst/>
              <a:ahLst/>
              <a:cxnLst/>
              <a:rect l="l" t="t" r="r" b="b"/>
              <a:pathLst>
                <a:path w="323850" h="390525" extrusionOk="0">
                  <a:moveTo>
                    <a:pt x="142875" y="180975"/>
                  </a:moveTo>
                  <a:lnTo>
                    <a:pt x="200025" y="180975"/>
                  </a:lnTo>
                  <a:lnTo>
                    <a:pt x="200025" y="161925"/>
                  </a:lnTo>
                  <a:lnTo>
                    <a:pt x="247650" y="161925"/>
                  </a:lnTo>
                  <a:cubicBezTo>
                    <a:pt x="289655" y="161925"/>
                    <a:pt x="323850" y="127730"/>
                    <a:pt x="323850" y="85725"/>
                  </a:cubicBezTo>
                  <a:cubicBezTo>
                    <a:pt x="323850" y="43720"/>
                    <a:pt x="289655" y="9525"/>
                    <a:pt x="247650" y="9525"/>
                  </a:cubicBezTo>
                  <a:lnTo>
                    <a:pt x="110871" y="9525"/>
                  </a:lnTo>
                  <a:cubicBezTo>
                    <a:pt x="104108" y="3620"/>
                    <a:pt x="95345" y="0"/>
                    <a:pt x="85725" y="0"/>
                  </a:cubicBezTo>
                  <a:lnTo>
                    <a:pt x="38100" y="0"/>
                  </a:lnTo>
                  <a:cubicBezTo>
                    <a:pt x="27623" y="0"/>
                    <a:pt x="18098" y="4286"/>
                    <a:pt x="11144" y="11144"/>
                  </a:cubicBezTo>
                  <a:cubicBezTo>
                    <a:pt x="4286" y="18097"/>
                    <a:pt x="0" y="27622"/>
                    <a:pt x="0" y="38100"/>
                  </a:cubicBezTo>
                  <a:cubicBezTo>
                    <a:pt x="0" y="59150"/>
                    <a:pt x="17050" y="76200"/>
                    <a:pt x="38100" y="76200"/>
                  </a:cubicBezTo>
                  <a:lnTo>
                    <a:pt x="85725" y="76200"/>
                  </a:lnTo>
                  <a:cubicBezTo>
                    <a:pt x="95345" y="76200"/>
                    <a:pt x="104108" y="72581"/>
                    <a:pt x="110871" y="66675"/>
                  </a:cubicBezTo>
                  <a:lnTo>
                    <a:pt x="247650" y="66675"/>
                  </a:lnTo>
                  <a:cubicBezTo>
                    <a:pt x="258128" y="66675"/>
                    <a:pt x="266700" y="75248"/>
                    <a:pt x="266700" y="85725"/>
                  </a:cubicBezTo>
                  <a:cubicBezTo>
                    <a:pt x="266700" y="96203"/>
                    <a:pt x="258128" y="104775"/>
                    <a:pt x="247650" y="104775"/>
                  </a:cubicBezTo>
                  <a:lnTo>
                    <a:pt x="200025" y="104775"/>
                  </a:lnTo>
                  <a:lnTo>
                    <a:pt x="200025" y="85725"/>
                  </a:lnTo>
                  <a:lnTo>
                    <a:pt x="142875" y="85725"/>
                  </a:lnTo>
                  <a:lnTo>
                    <a:pt x="142875" y="104775"/>
                  </a:lnTo>
                  <a:lnTo>
                    <a:pt x="114300" y="104775"/>
                  </a:lnTo>
                  <a:cubicBezTo>
                    <a:pt x="72295" y="104775"/>
                    <a:pt x="38100" y="138970"/>
                    <a:pt x="38100" y="180975"/>
                  </a:cubicBezTo>
                  <a:cubicBezTo>
                    <a:pt x="38100" y="222980"/>
                    <a:pt x="72295" y="257175"/>
                    <a:pt x="114300" y="257175"/>
                  </a:cubicBezTo>
                  <a:lnTo>
                    <a:pt x="209550" y="257175"/>
                  </a:lnTo>
                  <a:cubicBezTo>
                    <a:pt x="220028" y="257175"/>
                    <a:pt x="228600" y="265748"/>
                    <a:pt x="228600" y="276225"/>
                  </a:cubicBezTo>
                  <a:cubicBezTo>
                    <a:pt x="228600" y="286703"/>
                    <a:pt x="220028" y="295275"/>
                    <a:pt x="209550" y="295275"/>
                  </a:cubicBezTo>
                  <a:lnTo>
                    <a:pt x="200025" y="295275"/>
                  </a:lnTo>
                  <a:lnTo>
                    <a:pt x="200025" y="276225"/>
                  </a:lnTo>
                  <a:lnTo>
                    <a:pt x="142875" y="276225"/>
                  </a:lnTo>
                  <a:lnTo>
                    <a:pt x="142875" y="295275"/>
                  </a:lnTo>
                  <a:lnTo>
                    <a:pt x="123825" y="295275"/>
                  </a:lnTo>
                  <a:cubicBezTo>
                    <a:pt x="108014" y="295275"/>
                    <a:pt x="95250" y="308039"/>
                    <a:pt x="95250" y="323850"/>
                  </a:cubicBezTo>
                  <a:cubicBezTo>
                    <a:pt x="95250" y="339662"/>
                    <a:pt x="108014" y="352425"/>
                    <a:pt x="123825" y="352425"/>
                  </a:cubicBezTo>
                  <a:lnTo>
                    <a:pt x="142875" y="352425"/>
                  </a:lnTo>
                  <a:lnTo>
                    <a:pt x="142875" y="361950"/>
                  </a:lnTo>
                  <a:cubicBezTo>
                    <a:pt x="142875" y="365284"/>
                    <a:pt x="143447" y="368522"/>
                    <a:pt x="144590" y="371475"/>
                  </a:cubicBezTo>
                  <a:cubicBezTo>
                    <a:pt x="145066" y="372904"/>
                    <a:pt x="145637" y="374237"/>
                    <a:pt x="146304" y="375475"/>
                  </a:cubicBezTo>
                  <a:cubicBezTo>
                    <a:pt x="146590" y="376142"/>
                    <a:pt x="146971" y="376809"/>
                    <a:pt x="147447" y="377381"/>
                  </a:cubicBezTo>
                  <a:cubicBezTo>
                    <a:pt x="147733" y="377857"/>
                    <a:pt x="148019" y="378333"/>
                    <a:pt x="148400" y="378809"/>
                  </a:cubicBezTo>
                  <a:cubicBezTo>
                    <a:pt x="151638" y="383286"/>
                    <a:pt x="156115" y="386715"/>
                    <a:pt x="161354" y="388620"/>
                  </a:cubicBezTo>
                  <a:cubicBezTo>
                    <a:pt x="161830" y="388906"/>
                    <a:pt x="162401" y="389096"/>
                    <a:pt x="162973" y="389192"/>
                  </a:cubicBezTo>
                  <a:cubicBezTo>
                    <a:pt x="163640" y="389477"/>
                    <a:pt x="164306" y="389668"/>
                    <a:pt x="164973" y="389763"/>
                  </a:cubicBezTo>
                  <a:cubicBezTo>
                    <a:pt x="165449" y="389954"/>
                    <a:pt x="166021" y="389954"/>
                    <a:pt x="166592" y="390049"/>
                  </a:cubicBezTo>
                  <a:cubicBezTo>
                    <a:pt x="168212" y="390430"/>
                    <a:pt x="169831" y="390525"/>
                    <a:pt x="171450" y="390525"/>
                  </a:cubicBezTo>
                  <a:cubicBezTo>
                    <a:pt x="173069" y="390525"/>
                    <a:pt x="174689" y="390430"/>
                    <a:pt x="176308" y="390049"/>
                  </a:cubicBezTo>
                  <a:cubicBezTo>
                    <a:pt x="176879" y="389954"/>
                    <a:pt x="177451" y="389954"/>
                    <a:pt x="177927" y="389763"/>
                  </a:cubicBezTo>
                  <a:cubicBezTo>
                    <a:pt x="184690" y="388239"/>
                    <a:pt x="190595" y="384239"/>
                    <a:pt x="194501" y="378809"/>
                  </a:cubicBezTo>
                  <a:cubicBezTo>
                    <a:pt x="194881" y="378333"/>
                    <a:pt x="195167" y="377857"/>
                    <a:pt x="195453" y="377381"/>
                  </a:cubicBezTo>
                  <a:cubicBezTo>
                    <a:pt x="195929" y="376809"/>
                    <a:pt x="196310" y="376142"/>
                    <a:pt x="196596" y="375475"/>
                  </a:cubicBezTo>
                  <a:cubicBezTo>
                    <a:pt x="197263" y="374237"/>
                    <a:pt x="197834" y="372904"/>
                    <a:pt x="198311" y="371475"/>
                  </a:cubicBezTo>
                  <a:cubicBezTo>
                    <a:pt x="199454" y="368522"/>
                    <a:pt x="200025" y="365284"/>
                    <a:pt x="200025" y="361950"/>
                  </a:cubicBezTo>
                  <a:lnTo>
                    <a:pt x="200025" y="352425"/>
                  </a:lnTo>
                  <a:lnTo>
                    <a:pt x="209550" y="352425"/>
                  </a:lnTo>
                  <a:cubicBezTo>
                    <a:pt x="251555" y="352425"/>
                    <a:pt x="285750" y="318230"/>
                    <a:pt x="285750" y="276225"/>
                  </a:cubicBezTo>
                  <a:cubicBezTo>
                    <a:pt x="285750" y="234220"/>
                    <a:pt x="251555" y="200025"/>
                    <a:pt x="209550" y="200025"/>
                  </a:cubicBezTo>
                  <a:lnTo>
                    <a:pt x="114300" y="200025"/>
                  </a:lnTo>
                  <a:cubicBezTo>
                    <a:pt x="103823" y="200025"/>
                    <a:pt x="95250" y="191453"/>
                    <a:pt x="95250" y="180975"/>
                  </a:cubicBezTo>
                  <a:cubicBezTo>
                    <a:pt x="95250" y="170498"/>
                    <a:pt x="103823" y="161925"/>
                    <a:pt x="114300" y="161925"/>
                  </a:cubicBezTo>
                  <a:lnTo>
                    <a:pt x="142875" y="161925"/>
                  </a:lnTo>
                  <a:lnTo>
                    <a:pt x="142875" y="180975"/>
                  </a:lnTo>
                  <a:close/>
                  <a:moveTo>
                    <a:pt x="38100" y="38100"/>
                  </a:moveTo>
                  <a:cubicBezTo>
                    <a:pt x="32861" y="38100"/>
                    <a:pt x="28575" y="33814"/>
                    <a:pt x="28575" y="28575"/>
                  </a:cubicBezTo>
                  <a:cubicBezTo>
                    <a:pt x="28575" y="23336"/>
                    <a:pt x="32861" y="19050"/>
                    <a:pt x="38100" y="19050"/>
                  </a:cubicBezTo>
                  <a:cubicBezTo>
                    <a:pt x="43339" y="19050"/>
                    <a:pt x="47625" y="23336"/>
                    <a:pt x="47625" y="28575"/>
                  </a:cubicBezTo>
                  <a:cubicBezTo>
                    <a:pt x="47625" y="33814"/>
                    <a:pt x="43339" y="38100"/>
                    <a:pt x="38100" y="381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6" name="Google Shape;46;p6"/>
          <p:cNvSpPr txBox="1">
            <a:spLocks noGrp="1"/>
          </p:cNvSpPr>
          <p:nvPr>
            <p:ph type="title"/>
          </p:nvPr>
        </p:nvSpPr>
        <p:spPr>
          <a:xfrm>
            <a:off x="1140400" y="879267"/>
            <a:ext cx="5452000" cy="999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6"/>
          <p:cNvSpPr txBox="1">
            <a:spLocks noGrp="1"/>
          </p:cNvSpPr>
          <p:nvPr>
            <p:ph type="body" idx="1"/>
          </p:nvPr>
        </p:nvSpPr>
        <p:spPr>
          <a:xfrm>
            <a:off x="1140400" y="2236000"/>
            <a:ext cx="5452000" cy="361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507987" rtl="0">
              <a:spcBef>
                <a:spcPts val="800"/>
              </a:spcBef>
              <a:spcAft>
                <a:spcPts val="0"/>
              </a:spcAft>
              <a:buSzPts val="2400"/>
              <a:buChar char="•"/>
              <a:defRPr/>
            </a:lvl1pPr>
            <a:lvl2pPr marL="1219170" lvl="1" indent="-507987" rtl="0">
              <a:spcBef>
                <a:spcPts val="0"/>
              </a:spcBef>
              <a:spcAft>
                <a:spcPts val="0"/>
              </a:spcAft>
              <a:buSzPts val="2400"/>
              <a:buChar char="•"/>
              <a:defRPr/>
            </a:lvl2pPr>
            <a:lvl3pPr marL="1828754" lvl="2" indent="-507987" rtl="0">
              <a:spcBef>
                <a:spcPts val="0"/>
              </a:spcBef>
              <a:spcAft>
                <a:spcPts val="0"/>
              </a:spcAft>
              <a:buSzPts val="2400"/>
              <a:buChar char="•"/>
              <a:defRPr/>
            </a:lvl3pPr>
            <a:lvl4pPr marL="2438339" lvl="3" indent="-507987" rtl="0">
              <a:spcBef>
                <a:spcPts val="0"/>
              </a:spcBef>
              <a:spcAft>
                <a:spcPts val="0"/>
              </a:spcAft>
              <a:buSzPts val="2400"/>
              <a:buChar char="•"/>
              <a:defRPr/>
            </a:lvl4pPr>
            <a:lvl5pPr marL="3047924" lvl="4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5pPr>
            <a:lvl6pPr marL="3657509" lvl="5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6pPr>
            <a:lvl7pPr marL="4267093" lvl="6" indent="-507987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7pPr>
            <a:lvl8pPr marL="4876678" lvl="7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8pPr>
            <a:lvl9pPr marL="5486263" lvl="8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9pPr>
          </a:lstStyle>
          <a:p>
            <a:endParaRPr/>
          </a:p>
        </p:txBody>
      </p:sp>
      <p:sp>
        <p:nvSpPr>
          <p:cNvPr id="48" name="Google Shape;48;p6"/>
          <p:cNvSpPr txBox="1">
            <a:spLocks noGrp="1"/>
          </p:cNvSpPr>
          <p:nvPr>
            <p:ph type="sldNum" idx="12"/>
          </p:nvPr>
        </p:nvSpPr>
        <p:spPr>
          <a:xfrm>
            <a:off x="11471767" y="6307333"/>
            <a:ext cx="465600" cy="37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3919043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7"/>
          <p:cNvSpPr/>
          <p:nvPr/>
        </p:nvSpPr>
        <p:spPr>
          <a:xfrm>
            <a:off x="7869089" y="989733"/>
            <a:ext cx="5078800" cy="50788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1" name="Google Shape;51;p7"/>
          <p:cNvSpPr/>
          <p:nvPr/>
        </p:nvSpPr>
        <p:spPr>
          <a:xfrm>
            <a:off x="10219133" y="408500"/>
            <a:ext cx="2316000" cy="23160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2" name="Google Shape;52;p7"/>
          <p:cNvSpPr/>
          <p:nvPr/>
        </p:nvSpPr>
        <p:spPr>
          <a:xfrm rot="10800000">
            <a:off x="-149557" y="879267"/>
            <a:ext cx="999200" cy="999200"/>
          </a:xfrm>
          <a:prstGeom prst="chord">
            <a:avLst>
              <a:gd name="adj1" fmla="val 2700000"/>
              <a:gd name="adj2" fmla="val 1890027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3" name="Google Shape;53;p7"/>
          <p:cNvGrpSpPr/>
          <p:nvPr/>
        </p:nvGrpSpPr>
        <p:grpSpPr>
          <a:xfrm>
            <a:off x="194412" y="1159882"/>
            <a:ext cx="310032" cy="437693"/>
            <a:chOff x="7938657" y="1397104"/>
            <a:chExt cx="323850" cy="457200"/>
          </a:xfrm>
        </p:grpSpPr>
        <p:sp>
          <p:nvSpPr>
            <p:cNvPr id="54" name="Google Shape;54;p7"/>
            <p:cNvSpPr/>
            <p:nvPr/>
          </p:nvSpPr>
          <p:spPr>
            <a:xfrm>
              <a:off x="8081532" y="1397104"/>
              <a:ext cx="57150" cy="57150"/>
            </a:xfrm>
            <a:custGeom>
              <a:avLst/>
              <a:gdLst/>
              <a:ahLst/>
              <a:cxnLst/>
              <a:rect l="l" t="t" r="r" b="b"/>
              <a:pathLst>
                <a:path w="57150" h="57150" extrusionOk="0">
                  <a:moveTo>
                    <a:pt x="57150" y="28575"/>
                  </a:moveTo>
                  <a:cubicBezTo>
                    <a:pt x="57150" y="12764"/>
                    <a:pt x="44387" y="0"/>
                    <a:pt x="28575" y="0"/>
                  </a:cubicBezTo>
                  <a:cubicBezTo>
                    <a:pt x="12764" y="0"/>
                    <a:pt x="0" y="12764"/>
                    <a:pt x="0" y="28575"/>
                  </a:cubicBezTo>
                  <a:lnTo>
                    <a:pt x="0" y="57150"/>
                  </a:lnTo>
                  <a:lnTo>
                    <a:pt x="57150" y="57150"/>
                  </a:lnTo>
                  <a:lnTo>
                    <a:pt x="57150" y="2857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" name="Google Shape;55;p7"/>
            <p:cNvSpPr/>
            <p:nvPr/>
          </p:nvSpPr>
          <p:spPr>
            <a:xfrm>
              <a:off x="7938657" y="1463779"/>
              <a:ext cx="323850" cy="390525"/>
            </a:xfrm>
            <a:custGeom>
              <a:avLst/>
              <a:gdLst/>
              <a:ahLst/>
              <a:cxnLst/>
              <a:rect l="l" t="t" r="r" b="b"/>
              <a:pathLst>
                <a:path w="323850" h="390525" extrusionOk="0">
                  <a:moveTo>
                    <a:pt x="142875" y="180975"/>
                  </a:moveTo>
                  <a:lnTo>
                    <a:pt x="200025" y="180975"/>
                  </a:lnTo>
                  <a:lnTo>
                    <a:pt x="200025" y="161925"/>
                  </a:lnTo>
                  <a:lnTo>
                    <a:pt x="247650" y="161925"/>
                  </a:lnTo>
                  <a:cubicBezTo>
                    <a:pt x="289655" y="161925"/>
                    <a:pt x="323850" y="127730"/>
                    <a:pt x="323850" y="85725"/>
                  </a:cubicBezTo>
                  <a:cubicBezTo>
                    <a:pt x="323850" y="43720"/>
                    <a:pt x="289655" y="9525"/>
                    <a:pt x="247650" y="9525"/>
                  </a:cubicBezTo>
                  <a:lnTo>
                    <a:pt x="110871" y="9525"/>
                  </a:lnTo>
                  <a:cubicBezTo>
                    <a:pt x="104108" y="3620"/>
                    <a:pt x="95345" y="0"/>
                    <a:pt x="85725" y="0"/>
                  </a:cubicBezTo>
                  <a:lnTo>
                    <a:pt x="38100" y="0"/>
                  </a:lnTo>
                  <a:cubicBezTo>
                    <a:pt x="27623" y="0"/>
                    <a:pt x="18098" y="4286"/>
                    <a:pt x="11144" y="11144"/>
                  </a:cubicBezTo>
                  <a:cubicBezTo>
                    <a:pt x="4286" y="18097"/>
                    <a:pt x="0" y="27622"/>
                    <a:pt x="0" y="38100"/>
                  </a:cubicBezTo>
                  <a:cubicBezTo>
                    <a:pt x="0" y="59150"/>
                    <a:pt x="17050" y="76200"/>
                    <a:pt x="38100" y="76200"/>
                  </a:cubicBezTo>
                  <a:lnTo>
                    <a:pt x="85725" y="76200"/>
                  </a:lnTo>
                  <a:cubicBezTo>
                    <a:pt x="95345" y="76200"/>
                    <a:pt x="104108" y="72581"/>
                    <a:pt x="110871" y="66675"/>
                  </a:cubicBezTo>
                  <a:lnTo>
                    <a:pt x="247650" y="66675"/>
                  </a:lnTo>
                  <a:cubicBezTo>
                    <a:pt x="258128" y="66675"/>
                    <a:pt x="266700" y="75248"/>
                    <a:pt x="266700" y="85725"/>
                  </a:cubicBezTo>
                  <a:cubicBezTo>
                    <a:pt x="266700" y="96203"/>
                    <a:pt x="258128" y="104775"/>
                    <a:pt x="247650" y="104775"/>
                  </a:cubicBezTo>
                  <a:lnTo>
                    <a:pt x="200025" y="104775"/>
                  </a:lnTo>
                  <a:lnTo>
                    <a:pt x="200025" y="85725"/>
                  </a:lnTo>
                  <a:lnTo>
                    <a:pt x="142875" y="85725"/>
                  </a:lnTo>
                  <a:lnTo>
                    <a:pt x="142875" y="104775"/>
                  </a:lnTo>
                  <a:lnTo>
                    <a:pt x="114300" y="104775"/>
                  </a:lnTo>
                  <a:cubicBezTo>
                    <a:pt x="72295" y="104775"/>
                    <a:pt x="38100" y="138970"/>
                    <a:pt x="38100" y="180975"/>
                  </a:cubicBezTo>
                  <a:cubicBezTo>
                    <a:pt x="38100" y="222980"/>
                    <a:pt x="72295" y="257175"/>
                    <a:pt x="114300" y="257175"/>
                  </a:cubicBezTo>
                  <a:lnTo>
                    <a:pt x="209550" y="257175"/>
                  </a:lnTo>
                  <a:cubicBezTo>
                    <a:pt x="220028" y="257175"/>
                    <a:pt x="228600" y="265748"/>
                    <a:pt x="228600" y="276225"/>
                  </a:cubicBezTo>
                  <a:cubicBezTo>
                    <a:pt x="228600" y="286703"/>
                    <a:pt x="220028" y="295275"/>
                    <a:pt x="209550" y="295275"/>
                  </a:cubicBezTo>
                  <a:lnTo>
                    <a:pt x="200025" y="295275"/>
                  </a:lnTo>
                  <a:lnTo>
                    <a:pt x="200025" y="276225"/>
                  </a:lnTo>
                  <a:lnTo>
                    <a:pt x="142875" y="276225"/>
                  </a:lnTo>
                  <a:lnTo>
                    <a:pt x="142875" y="295275"/>
                  </a:lnTo>
                  <a:lnTo>
                    <a:pt x="123825" y="295275"/>
                  </a:lnTo>
                  <a:cubicBezTo>
                    <a:pt x="108014" y="295275"/>
                    <a:pt x="95250" y="308039"/>
                    <a:pt x="95250" y="323850"/>
                  </a:cubicBezTo>
                  <a:cubicBezTo>
                    <a:pt x="95250" y="339662"/>
                    <a:pt x="108014" y="352425"/>
                    <a:pt x="123825" y="352425"/>
                  </a:cubicBezTo>
                  <a:lnTo>
                    <a:pt x="142875" y="352425"/>
                  </a:lnTo>
                  <a:lnTo>
                    <a:pt x="142875" y="361950"/>
                  </a:lnTo>
                  <a:cubicBezTo>
                    <a:pt x="142875" y="365284"/>
                    <a:pt x="143447" y="368522"/>
                    <a:pt x="144590" y="371475"/>
                  </a:cubicBezTo>
                  <a:cubicBezTo>
                    <a:pt x="145066" y="372904"/>
                    <a:pt x="145637" y="374237"/>
                    <a:pt x="146304" y="375475"/>
                  </a:cubicBezTo>
                  <a:cubicBezTo>
                    <a:pt x="146590" y="376142"/>
                    <a:pt x="146971" y="376809"/>
                    <a:pt x="147447" y="377381"/>
                  </a:cubicBezTo>
                  <a:cubicBezTo>
                    <a:pt x="147733" y="377857"/>
                    <a:pt x="148019" y="378333"/>
                    <a:pt x="148400" y="378809"/>
                  </a:cubicBezTo>
                  <a:cubicBezTo>
                    <a:pt x="151638" y="383286"/>
                    <a:pt x="156115" y="386715"/>
                    <a:pt x="161354" y="388620"/>
                  </a:cubicBezTo>
                  <a:cubicBezTo>
                    <a:pt x="161830" y="388906"/>
                    <a:pt x="162401" y="389096"/>
                    <a:pt x="162973" y="389192"/>
                  </a:cubicBezTo>
                  <a:cubicBezTo>
                    <a:pt x="163640" y="389477"/>
                    <a:pt x="164306" y="389668"/>
                    <a:pt x="164973" y="389763"/>
                  </a:cubicBezTo>
                  <a:cubicBezTo>
                    <a:pt x="165449" y="389954"/>
                    <a:pt x="166021" y="389954"/>
                    <a:pt x="166592" y="390049"/>
                  </a:cubicBezTo>
                  <a:cubicBezTo>
                    <a:pt x="168212" y="390430"/>
                    <a:pt x="169831" y="390525"/>
                    <a:pt x="171450" y="390525"/>
                  </a:cubicBezTo>
                  <a:cubicBezTo>
                    <a:pt x="173069" y="390525"/>
                    <a:pt x="174689" y="390430"/>
                    <a:pt x="176308" y="390049"/>
                  </a:cubicBezTo>
                  <a:cubicBezTo>
                    <a:pt x="176879" y="389954"/>
                    <a:pt x="177451" y="389954"/>
                    <a:pt x="177927" y="389763"/>
                  </a:cubicBezTo>
                  <a:cubicBezTo>
                    <a:pt x="184690" y="388239"/>
                    <a:pt x="190595" y="384239"/>
                    <a:pt x="194501" y="378809"/>
                  </a:cubicBezTo>
                  <a:cubicBezTo>
                    <a:pt x="194881" y="378333"/>
                    <a:pt x="195167" y="377857"/>
                    <a:pt x="195453" y="377381"/>
                  </a:cubicBezTo>
                  <a:cubicBezTo>
                    <a:pt x="195929" y="376809"/>
                    <a:pt x="196310" y="376142"/>
                    <a:pt x="196596" y="375475"/>
                  </a:cubicBezTo>
                  <a:cubicBezTo>
                    <a:pt x="197263" y="374237"/>
                    <a:pt x="197834" y="372904"/>
                    <a:pt x="198311" y="371475"/>
                  </a:cubicBezTo>
                  <a:cubicBezTo>
                    <a:pt x="199454" y="368522"/>
                    <a:pt x="200025" y="365284"/>
                    <a:pt x="200025" y="361950"/>
                  </a:cubicBezTo>
                  <a:lnTo>
                    <a:pt x="200025" y="352425"/>
                  </a:lnTo>
                  <a:lnTo>
                    <a:pt x="209550" y="352425"/>
                  </a:lnTo>
                  <a:cubicBezTo>
                    <a:pt x="251555" y="352425"/>
                    <a:pt x="285750" y="318230"/>
                    <a:pt x="285750" y="276225"/>
                  </a:cubicBezTo>
                  <a:cubicBezTo>
                    <a:pt x="285750" y="234220"/>
                    <a:pt x="251555" y="200025"/>
                    <a:pt x="209550" y="200025"/>
                  </a:cubicBezTo>
                  <a:lnTo>
                    <a:pt x="114300" y="200025"/>
                  </a:lnTo>
                  <a:cubicBezTo>
                    <a:pt x="103823" y="200025"/>
                    <a:pt x="95250" y="191453"/>
                    <a:pt x="95250" y="180975"/>
                  </a:cubicBezTo>
                  <a:cubicBezTo>
                    <a:pt x="95250" y="170498"/>
                    <a:pt x="103823" y="161925"/>
                    <a:pt x="114300" y="161925"/>
                  </a:cubicBezTo>
                  <a:lnTo>
                    <a:pt x="142875" y="161925"/>
                  </a:lnTo>
                  <a:lnTo>
                    <a:pt x="142875" y="180975"/>
                  </a:lnTo>
                  <a:close/>
                  <a:moveTo>
                    <a:pt x="38100" y="38100"/>
                  </a:moveTo>
                  <a:cubicBezTo>
                    <a:pt x="32861" y="38100"/>
                    <a:pt x="28575" y="33814"/>
                    <a:pt x="28575" y="28575"/>
                  </a:cubicBezTo>
                  <a:cubicBezTo>
                    <a:pt x="28575" y="23336"/>
                    <a:pt x="32861" y="19050"/>
                    <a:pt x="38100" y="19050"/>
                  </a:cubicBezTo>
                  <a:cubicBezTo>
                    <a:pt x="43339" y="19050"/>
                    <a:pt x="47625" y="23336"/>
                    <a:pt x="47625" y="28575"/>
                  </a:cubicBezTo>
                  <a:cubicBezTo>
                    <a:pt x="47625" y="33814"/>
                    <a:pt x="43339" y="38100"/>
                    <a:pt x="38100" y="381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6" name="Google Shape;56;p7"/>
          <p:cNvSpPr txBox="1">
            <a:spLocks noGrp="1"/>
          </p:cNvSpPr>
          <p:nvPr>
            <p:ph type="title"/>
          </p:nvPr>
        </p:nvSpPr>
        <p:spPr>
          <a:xfrm>
            <a:off x="1140400" y="879267"/>
            <a:ext cx="8802800" cy="999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7"/>
          <p:cNvSpPr txBox="1">
            <a:spLocks noGrp="1"/>
          </p:cNvSpPr>
          <p:nvPr>
            <p:ph type="body" idx="1"/>
          </p:nvPr>
        </p:nvSpPr>
        <p:spPr>
          <a:xfrm>
            <a:off x="1140367" y="1805267"/>
            <a:ext cx="3000800" cy="437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•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•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•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endParaRPr/>
          </a:p>
        </p:txBody>
      </p:sp>
      <p:sp>
        <p:nvSpPr>
          <p:cNvPr id="58" name="Google Shape;58;p7"/>
          <p:cNvSpPr txBox="1">
            <a:spLocks noGrp="1"/>
          </p:cNvSpPr>
          <p:nvPr>
            <p:ph type="body" idx="2"/>
          </p:nvPr>
        </p:nvSpPr>
        <p:spPr>
          <a:xfrm>
            <a:off x="4561973" y="1805267"/>
            <a:ext cx="3000800" cy="437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•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•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•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endParaRPr/>
          </a:p>
        </p:txBody>
      </p:sp>
      <p:sp>
        <p:nvSpPr>
          <p:cNvPr id="59" name="Google Shape;59;p7"/>
          <p:cNvSpPr txBox="1">
            <a:spLocks noGrp="1"/>
          </p:cNvSpPr>
          <p:nvPr>
            <p:ph type="sldNum" idx="12"/>
          </p:nvPr>
        </p:nvSpPr>
        <p:spPr>
          <a:xfrm>
            <a:off x="11471767" y="6307333"/>
            <a:ext cx="465600" cy="37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pic>
        <p:nvPicPr>
          <p:cNvPr id="60" name="Google Shape;60;p7"/>
          <p:cNvPicPr preferRelativeResize="0"/>
          <p:nvPr/>
        </p:nvPicPr>
        <p:blipFill rotWithShape="1">
          <a:blip r:embed="rId2">
            <a:alphaModFix/>
          </a:blip>
          <a:srcRect l="1587" r="1587"/>
          <a:stretch/>
        </p:blipFill>
        <p:spPr>
          <a:xfrm>
            <a:off x="7676200" y="1510334"/>
            <a:ext cx="4515800" cy="4674463"/>
          </a:xfrm>
          <a:prstGeom prst="rect">
            <a:avLst/>
          </a:prstGeom>
          <a:noFill/>
          <a:ln>
            <a:noFill/>
          </a:ln>
          <a:effectLst>
            <a:outerShdw blurRad="28575" dist="28575" algn="bl" rotWithShape="0">
              <a:schemeClr val="dk1">
                <a:alpha val="1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761314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9"/>
          <p:cNvSpPr/>
          <p:nvPr/>
        </p:nvSpPr>
        <p:spPr>
          <a:xfrm>
            <a:off x="7869089" y="989733"/>
            <a:ext cx="5078800" cy="50788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76" name="Google Shape;76;p9"/>
          <p:cNvSpPr/>
          <p:nvPr/>
        </p:nvSpPr>
        <p:spPr>
          <a:xfrm>
            <a:off x="10219133" y="408500"/>
            <a:ext cx="2316000" cy="23160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77" name="Google Shape;77;p9"/>
          <p:cNvSpPr/>
          <p:nvPr/>
        </p:nvSpPr>
        <p:spPr>
          <a:xfrm rot="10800000">
            <a:off x="-149557" y="879267"/>
            <a:ext cx="999200" cy="999200"/>
          </a:xfrm>
          <a:prstGeom prst="chord">
            <a:avLst>
              <a:gd name="adj1" fmla="val 2700000"/>
              <a:gd name="adj2" fmla="val 1890027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78" name="Google Shape;78;p9"/>
          <p:cNvGrpSpPr/>
          <p:nvPr/>
        </p:nvGrpSpPr>
        <p:grpSpPr>
          <a:xfrm>
            <a:off x="194412" y="1159882"/>
            <a:ext cx="310032" cy="437693"/>
            <a:chOff x="7938657" y="1397104"/>
            <a:chExt cx="323850" cy="457200"/>
          </a:xfrm>
        </p:grpSpPr>
        <p:sp>
          <p:nvSpPr>
            <p:cNvPr id="79" name="Google Shape;79;p9"/>
            <p:cNvSpPr/>
            <p:nvPr/>
          </p:nvSpPr>
          <p:spPr>
            <a:xfrm>
              <a:off x="8081532" y="1397104"/>
              <a:ext cx="57150" cy="57150"/>
            </a:xfrm>
            <a:custGeom>
              <a:avLst/>
              <a:gdLst/>
              <a:ahLst/>
              <a:cxnLst/>
              <a:rect l="l" t="t" r="r" b="b"/>
              <a:pathLst>
                <a:path w="57150" h="57150" extrusionOk="0">
                  <a:moveTo>
                    <a:pt x="57150" y="28575"/>
                  </a:moveTo>
                  <a:cubicBezTo>
                    <a:pt x="57150" y="12764"/>
                    <a:pt x="44387" y="0"/>
                    <a:pt x="28575" y="0"/>
                  </a:cubicBezTo>
                  <a:cubicBezTo>
                    <a:pt x="12764" y="0"/>
                    <a:pt x="0" y="12764"/>
                    <a:pt x="0" y="28575"/>
                  </a:cubicBezTo>
                  <a:lnTo>
                    <a:pt x="0" y="57150"/>
                  </a:lnTo>
                  <a:lnTo>
                    <a:pt x="57150" y="57150"/>
                  </a:lnTo>
                  <a:lnTo>
                    <a:pt x="57150" y="2857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" name="Google Shape;80;p9"/>
            <p:cNvSpPr/>
            <p:nvPr/>
          </p:nvSpPr>
          <p:spPr>
            <a:xfrm>
              <a:off x="7938657" y="1463779"/>
              <a:ext cx="323850" cy="390525"/>
            </a:xfrm>
            <a:custGeom>
              <a:avLst/>
              <a:gdLst/>
              <a:ahLst/>
              <a:cxnLst/>
              <a:rect l="l" t="t" r="r" b="b"/>
              <a:pathLst>
                <a:path w="323850" h="390525" extrusionOk="0">
                  <a:moveTo>
                    <a:pt x="142875" y="180975"/>
                  </a:moveTo>
                  <a:lnTo>
                    <a:pt x="200025" y="180975"/>
                  </a:lnTo>
                  <a:lnTo>
                    <a:pt x="200025" y="161925"/>
                  </a:lnTo>
                  <a:lnTo>
                    <a:pt x="247650" y="161925"/>
                  </a:lnTo>
                  <a:cubicBezTo>
                    <a:pt x="289655" y="161925"/>
                    <a:pt x="323850" y="127730"/>
                    <a:pt x="323850" y="85725"/>
                  </a:cubicBezTo>
                  <a:cubicBezTo>
                    <a:pt x="323850" y="43720"/>
                    <a:pt x="289655" y="9525"/>
                    <a:pt x="247650" y="9525"/>
                  </a:cubicBezTo>
                  <a:lnTo>
                    <a:pt x="110871" y="9525"/>
                  </a:lnTo>
                  <a:cubicBezTo>
                    <a:pt x="104108" y="3620"/>
                    <a:pt x="95345" y="0"/>
                    <a:pt x="85725" y="0"/>
                  </a:cubicBezTo>
                  <a:lnTo>
                    <a:pt x="38100" y="0"/>
                  </a:lnTo>
                  <a:cubicBezTo>
                    <a:pt x="27623" y="0"/>
                    <a:pt x="18098" y="4286"/>
                    <a:pt x="11144" y="11144"/>
                  </a:cubicBezTo>
                  <a:cubicBezTo>
                    <a:pt x="4286" y="18097"/>
                    <a:pt x="0" y="27622"/>
                    <a:pt x="0" y="38100"/>
                  </a:cubicBezTo>
                  <a:cubicBezTo>
                    <a:pt x="0" y="59150"/>
                    <a:pt x="17050" y="76200"/>
                    <a:pt x="38100" y="76200"/>
                  </a:cubicBezTo>
                  <a:lnTo>
                    <a:pt x="85725" y="76200"/>
                  </a:lnTo>
                  <a:cubicBezTo>
                    <a:pt x="95345" y="76200"/>
                    <a:pt x="104108" y="72581"/>
                    <a:pt x="110871" y="66675"/>
                  </a:cubicBezTo>
                  <a:lnTo>
                    <a:pt x="247650" y="66675"/>
                  </a:lnTo>
                  <a:cubicBezTo>
                    <a:pt x="258128" y="66675"/>
                    <a:pt x="266700" y="75248"/>
                    <a:pt x="266700" y="85725"/>
                  </a:cubicBezTo>
                  <a:cubicBezTo>
                    <a:pt x="266700" y="96203"/>
                    <a:pt x="258128" y="104775"/>
                    <a:pt x="247650" y="104775"/>
                  </a:cubicBezTo>
                  <a:lnTo>
                    <a:pt x="200025" y="104775"/>
                  </a:lnTo>
                  <a:lnTo>
                    <a:pt x="200025" y="85725"/>
                  </a:lnTo>
                  <a:lnTo>
                    <a:pt x="142875" y="85725"/>
                  </a:lnTo>
                  <a:lnTo>
                    <a:pt x="142875" y="104775"/>
                  </a:lnTo>
                  <a:lnTo>
                    <a:pt x="114300" y="104775"/>
                  </a:lnTo>
                  <a:cubicBezTo>
                    <a:pt x="72295" y="104775"/>
                    <a:pt x="38100" y="138970"/>
                    <a:pt x="38100" y="180975"/>
                  </a:cubicBezTo>
                  <a:cubicBezTo>
                    <a:pt x="38100" y="222980"/>
                    <a:pt x="72295" y="257175"/>
                    <a:pt x="114300" y="257175"/>
                  </a:cubicBezTo>
                  <a:lnTo>
                    <a:pt x="209550" y="257175"/>
                  </a:lnTo>
                  <a:cubicBezTo>
                    <a:pt x="220028" y="257175"/>
                    <a:pt x="228600" y="265748"/>
                    <a:pt x="228600" y="276225"/>
                  </a:cubicBezTo>
                  <a:cubicBezTo>
                    <a:pt x="228600" y="286703"/>
                    <a:pt x="220028" y="295275"/>
                    <a:pt x="209550" y="295275"/>
                  </a:cubicBezTo>
                  <a:lnTo>
                    <a:pt x="200025" y="295275"/>
                  </a:lnTo>
                  <a:lnTo>
                    <a:pt x="200025" y="276225"/>
                  </a:lnTo>
                  <a:lnTo>
                    <a:pt x="142875" y="276225"/>
                  </a:lnTo>
                  <a:lnTo>
                    <a:pt x="142875" y="295275"/>
                  </a:lnTo>
                  <a:lnTo>
                    <a:pt x="123825" y="295275"/>
                  </a:lnTo>
                  <a:cubicBezTo>
                    <a:pt x="108014" y="295275"/>
                    <a:pt x="95250" y="308039"/>
                    <a:pt x="95250" y="323850"/>
                  </a:cubicBezTo>
                  <a:cubicBezTo>
                    <a:pt x="95250" y="339662"/>
                    <a:pt x="108014" y="352425"/>
                    <a:pt x="123825" y="352425"/>
                  </a:cubicBezTo>
                  <a:lnTo>
                    <a:pt x="142875" y="352425"/>
                  </a:lnTo>
                  <a:lnTo>
                    <a:pt x="142875" y="361950"/>
                  </a:lnTo>
                  <a:cubicBezTo>
                    <a:pt x="142875" y="365284"/>
                    <a:pt x="143447" y="368522"/>
                    <a:pt x="144590" y="371475"/>
                  </a:cubicBezTo>
                  <a:cubicBezTo>
                    <a:pt x="145066" y="372904"/>
                    <a:pt x="145637" y="374237"/>
                    <a:pt x="146304" y="375475"/>
                  </a:cubicBezTo>
                  <a:cubicBezTo>
                    <a:pt x="146590" y="376142"/>
                    <a:pt x="146971" y="376809"/>
                    <a:pt x="147447" y="377381"/>
                  </a:cubicBezTo>
                  <a:cubicBezTo>
                    <a:pt x="147733" y="377857"/>
                    <a:pt x="148019" y="378333"/>
                    <a:pt x="148400" y="378809"/>
                  </a:cubicBezTo>
                  <a:cubicBezTo>
                    <a:pt x="151638" y="383286"/>
                    <a:pt x="156115" y="386715"/>
                    <a:pt x="161354" y="388620"/>
                  </a:cubicBezTo>
                  <a:cubicBezTo>
                    <a:pt x="161830" y="388906"/>
                    <a:pt x="162401" y="389096"/>
                    <a:pt x="162973" y="389192"/>
                  </a:cubicBezTo>
                  <a:cubicBezTo>
                    <a:pt x="163640" y="389477"/>
                    <a:pt x="164306" y="389668"/>
                    <a:pt x="164973" y="389763"/>
                  </a:cubicBezTo>
                  <a:cubicBezTo>
                    <a:pt x="165449" y="389954"/>
                    <a:pt x="166021" y="389954"/>
                    <a:pt x="166592" y="390049"/>
                  </a:cubicBezTo>
                  <a:cubicBezTo>
                    <a:pt x="168212" y="390430"/>
                    <a:pt x="169831" y="390525"/>
                    <a:pt x="171450" y="390525"/>
                  </a:cubicBezTo>
                  <a:cubicBezTo>
                    <a:pt x="173069" y="390525"/>
                    <a:pt x="174689" y="390430"/>
                    <a:pt x="176308" y="390049"/>
                  </a:cubicBezTo>
                  <a:cubicBezTo>
                    <a:pt x="176879" y="389954"/>
                    <a:pt x="177451" y="389954"/>
                    <a:pt x="177927" y="389763"/>
                  </a:cubicBezTo>
                  <a:cubicBezTo>
                    <a:pt x="184690" y="388239"/>
                    <a:pt x="190595" y="384239"/>
                    <a:pt x="194501" y="378809"/>
                  </a:cubicBezTo>
                  <a:cubicBezTo>
                    <a:pt x="194881" y="378333"/>
                    <a:pt x="195167" y="377857"/>
                    <a:pt x="195453" y="377381"/>
                  </a:cubicBezTo>
                  <a:cubicBezTo>
                    <a:pt x="195929" y="376809"/>
                    <a:pt x="196310" y="376142"/>
                    <a:pt x="196596" y="375475"/>
                  </a:cubicBezTo>
                  <a:cubicBezTo>
                    <a:pt x="197263" y="374237"/>
                    <a:pt x="197834" y="372904"/>
                    <a:pt x="198311" y="371475"/>
                  </a:cubicBezTo>
                  <a:cubicBezTo>
                    <a:pt x="199454" y="368522"/>
                    <a:pt x="200025" y="365284"/>
                    <a:pt x="200025" y="361950"/>
                  </a:cubicBezTo>
                  <a:lnTo>
                    <a:pt x="200025" y="352425"/>
                  </a:lnTo>
                  <a:lnTo>
                    <a:pt x="209550" y="352425"/>
                  </a:lnTo>
                  <a:cubicBezTo>
                    <a:pt x="251555" y="352425"/>
                    <a:pt x="285750" y="318230"/>
                    <a:pt x="285750" y="276225"/>
                  </a:cubicBezTo>
                  <a:cubicBezTo>
                    <a:pt x="285750" y="234220"/>
                    <a:pt x="251555" y="200025"/>
                    <a:pt x="209550" y="200025"/>
                  </a:cubicBezTo>
                  <a:lnTo>
                    <a:pt x="114300" y="200025"/>
                  </a:lnTo>
                  <a:cubicBezTo>
                    <a:pt x="103823" y="200025"/>
                    <a:pt x="95250" y="191453"/>
                    <a:pt x="95250" y="180975"/>
                  </a:cubicBezTo>
                  <a:cubicBezTo>
                    <a:pt x="95250" y="170498"/>
                    <a:pt x="103823" y="161925"/>
                    <a:pt x="114300" y="161925"/>
                  </a:cubicBezTo>
                  <a:lnTo>
                    <a:pt x="142875" y="161925"/>
                  </a:lnTo>
                  <a:lnTo>
                    <a:pt x="142875" y="180975"/>
                  </a:lnTo>
                  <a:close/>
                  <a:moveTo>
                    <a:pt x="38100" y="38100"/>
                  </a:moveTo>
                  <a:cubicBezTo>
                    <a:pt x="32861" y="38100"/>
                    <a:pt x="28575" y="33814"/>
                    <a:pt x="28575" y="28575"/>
                  </a:cubicBezTo>
                  <a:cubicBezTo>
                    <a:pt x="28575" y="23336"/>
                    <a:pt x="32861" y="19050"/>
                    <a:pt x="38100" y="19050"/>
                  </a:cubicBezTo>
                  <a:cubicBezTo>
                    <a:pt x="43339" y="19050"/>
                    <a:pt x="47625" y="23336"/>
                    <a:pt x="47625" y="28575"/>
                  </a:cubicBezTo>
                  <a:cubicBezTo>
                    <a:pt x="47625" y="33814"/>
                    <a:pt x="43339" y="38100"/>
                    <a:pt x="38100" y="381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1" name="Google Shape;81;p9"/>
          <p:cNvSpPr txBox="1">
            <a:spLocks noGrp="1"/>
          </p:cNvSpPr>
          <p:nvPr>
            <p:ph type="title"/>
          </p:nvPr>
        </p:nvSpPr>
        <p:spPr>
          <a:xfrm>
            <a:off x="1140400" y="879267"/>
            <a:ext cx="8802800" cy="999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9"/>
          <p:cNvSpPr txBox="1">
            <a:spLocks noGrp="1"/>
          </p:cNvSpPr>
          <p:nvPr>
            <p:ph type="sldNum" idx="12"/>
          </p:nvPr>
        </p:nvSpPr>
        <p:spPr>
          <a:xfrm>
            <a:off x="11471767" y="6307333"/>
            <a:ext cx="465600" cy="37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pic>
        <p:nvPicPr>
          <p:cNvPr id="83" name="Google Shape;83;p9"/>
          <p:cNvPicPr preferRelativeResize="0"/>
          <p:nvPr/>
        </p:nvPicPr>
        <p:blipFill rotWithShape="1">
          <a:blip r:embed="rId2">
            <a:alphaModFix/>
          </a:blip>
          <a:srcRect r="1351"/>
          <a:stretch/>
        </p:blipFill>
        <p:spPr>
          <a:xfrm>
            <a:off x="6997167" y="1510333"/>
            <a:ext cx="5194835" cy="4674467"/>
          </a:xfrm>
          <a:prstGeom prst="rect">
            <a:avLst/>
          </a:prstGeom>
          <a:noFill/>
          <a:ln>
            <a:noFill/>
          </a:ln>
          <a:effectLst>
            <a:outerShdw blurRad="28575" dist="28575" algn="bl" rotWithShape="0">
              <a:schemeClr val="dk1">
                <a:alpha val="1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87168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1"/>
          <p:cNvSpPr/>
          <p:nvPr/>
        </p:nvSpPr>
        <p:spPr>
          <a:xfrm>
            <a:off x="7869089" y="989733"/>
            <a:ext cx="5078800" cy="50788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95" name="Google Shape;95;p11"/>
          <p:cNvSpPr/>
          <p:nvPr/>
        </p:nvSpPr>
        <p:spPr>
          <a:xfrm>
            <a:off x="10219133" y="408500"/>
            <a:ext cx="2316000" cy="23160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A4CA">
              <a:alpha val="1006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96" name="Google Shape;96;p11"/>
          <p:cNvSpPr txBox="1">
            <a:spLocks noGrp="1"/>
          </p:cNvSpPr>
          <p:nvPr>
            <p:ph type="sldNum" idx="12"/>
          </p:nvPr>
        </p:nvSpPr>
        <p:spPr>
          <a:xfrm>
            <a:off x="11471767" y="6307333"/>
            <a:ext cx="465600" cy="37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1089522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color">
  <p:cSld name="Blank color">
    <p:bg>
      <p:bgPr>
        <a:solidFill>
          <a:schemeClr val="accent1"/>
        </a:solidFill>
        <a:effectLst/>
      </p:bgPr>
    </p:bg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2"/>
          <p:cNvSpPr/>
          <p:nvPr/>
        </p:nvSpPr>
        <p:spPr>
          <a:xfrm>
            <a:off x="7869089" y="989733"/>
            <a:ext cx="5078800" cy="5078800"/>
          </a:xfrm>
          <a:prstGeom prst="chord">
            <a:avLst>
              <a:gd name="adj1" fmla="val 2700000"/>
              <a:gd name="adj2" fmla="val 18900274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99" name="Google Shape;99;p12"/>
          <p:cNvSpPr/>
          <p:nvPr/>
        </p:nvSpPr>
        <p:spPr>
          <a:xfrm>
            <a:off x="10219133" y="408500"/>
            <a:ext cx="2316000" cy="23160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E1FF">
              <a:alpha val="2235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00" name="Google Shape;100;p12"/>
          <p:cNvSpPr txBox="1">
            <a:spLocks noGrp="1"/>
          </p:cNvSpPr>
          <p:nvPr>
            <p:ph type="sldNum" idx="12"/>
          </p:nvPr>
        </p:nvSpPr>
        <p:spPr>
          <a:xfrm>
            <a:off x="11471767" y="6307333"/>
            <a:ext cx="465600" cy="37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1666795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background">
  <p:cSld name="Image background">
    <p:bg>
      <p:bgPr>
        <a:solidFill>
          <a:schemeClr val="accent1"/>
        </a:solid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" name="Google Shape;102;p13"/>
          <p:cNvGrpSpPr/>
          <p:nvPr/>
        </p:nvGrpSpPr>
        <p:grpSpPr>
          <a:xfrm>
            <a:off x="-9703" y="-33"/>
            <a:ext cx="12206012" cy="6863016"/>
            <a:chOff x="2415126" y="2459954"/>
            <a:chExt cx="3373193" cy="1897678"/>
          </a:xfrm>
        </p:grpSpPr>
        <p:sp>
          <p:nvSpPr>
            <p:cNvPr id="103" name="Google Shape;103;p13"/>
            <p:cNvSpPr/>
            <p:nvPr/>
          </p:nvSpPr>
          <p:spPr>
            <a:xfrm>
              <a:off x="2415126" y="2459954"/>
              <a:ext cx="1233400" cy="1897678"/>
            </a:xfrm>
            <a:custGeom>
              <a:avLst/>
              <a:gdLst/>
              <a:ahLst/>
              <a:cxnLst/>
              <a:rect l="l" t="t" r="r" b="b"/>
              <a:pathLst>
                <a:path w="1233400" h="1897678" extrusionOk="0">
                  <a:moveTo>
                    <a:pt x="636027" y="948839"/>
                  </a:moveTo>
                  <a:cubicBezTo>
                    <a:pt x="636027" y="530634"/>
                    <a:pt x="880128" y="169454"/>
                    <a:pt x="1233609" y="0"/>
                  </a:cubicBezTo>
                  <a:lnTo>
                    <a:pt x="0" y="0"/>
                  </a:lnTo>
                  <a:lnTo>
                    <a:pt x="0" y="1897679"/>
                  </a:lnTo>
                  <a:lnTo>
                    <a:pt x="1233609" y="1897679"/>
                  </a:lnTo>
                  <a:cubicBezTo>
                    <a:pt x="880128" y="1728225"/>
                    <a:pt x="636027" y="1367045"/>
                    <a:pt x="636027" y="948839"/>
                  </a:cubicBezTo>
                  <a:close/>
                </a:path>
              </a:pathLst>
            </a:custGeom>
            <a:solidFill>
              <a:srgbClr val="FFFFFF">
                <a:alpha val="6872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" name="Google Shape;104;p13"/>
            <p:cNvSpPr/>
            <p:nvPr/>
          </p:nvSpPr>
          <p:spPr>
            <a:xfrm>
              <a:off x="4556676" y="2459954"/>
              <a:ext cx="1231643" cy="1897678"/>
            </a:xfrm>
            <a:custGeom>
              <a:avLst/>
              <a:gdLst/>
              <a:ahLst/>
              <a:cxnLst/>
              <a:rect l="l" t="t" r="r" b="b"/>
              <a:pathLst>
                <a:path w="1231643" h="1897678" extrusionOk="0">
                  <a:moveTo>
                    <a:pt x="0" y="0"/>
                  </a:moveTo>
                  <a:cubicBezTo>
                    <a:pt x="353481" y="169454"/>
                    <a:pt x="597582" y="530634"/>
                    <a:pt x="597582" y="948839"/>
                  </a:cubicBezTo>
                  <a:cubicBezTo>
                    <a:pt x="597582" y="1367045"/>
                    <a:pt x="353481" y="1728225"/>
                    <a:pt x="0" y="1897679"/>
                  </a:cubicBezTo>
                  <a:lnTo>
                    <a:pt x="1231852" y="1897679"/>
                  </a:lnTo>
                  <a:lnTo>
                    <a:pt x="1231852" y="0"/>
                  </a:lnTo>
                  <a:close/>
                </a:path>
              </a:pathLst>
            </a:custGeom>
            <a:solidFill>
              <a:srgbClr val="FFFFFF">
                <a:alpha val="6872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05" name="Google Shape;105;p13"/>
          <p:cNvSpPr txBox="1">
            <a:spLocks noGrp="1"/>
          </p:cNvSpPr>
          <p:nvPr>
            <p:ph type="sldNum" idx="12"/>
          </p:nvPr>
        </p:nvSpPr>
        <p:spPr>
          <a:xfrm>
            <a:off x="11471767" y="6307333"/>
            <a:ext cx="465600" cy="37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24786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140400" y="879267"/>
            <a:ext cx="8802800" cy="99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1pPr>
            <a:lvl2pPr lvl="1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2pPr>
            <a:lvl3pPr lvl="2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3pPr>
            <a:lvl4pPr lvl="3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4pPr>
            <a:lvl5pPr lvl="4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5pPr>
            <a:lvl6pPr lvl="5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6pPr>
            <a:lvl7pPr lvl="6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7pPr>
            <a:lvl8pPr lvl="7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8pPr>
            <a:lvl9pPr lvl="8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140400" y="1805264"/>
            <a:ext cx="6458800" cy="404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810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News Cycle"/>
              <a:buChar char="•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1pPr>
            <a:lvl2pPr marL="914400" lvl="1" indent="-381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News Cycle"/>
              <a:buChar char="•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2pPr>
            <a:lvl3pPr marL="1371600" lvl="2" indent="-381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News Cycle"/>
              <a:buChar char="•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3pPr>
            <a:lvl4pPr marL="1828800" lvl="3" indent="-381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News Cycle"/>
              <a:buChar char="•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4pPr>
            <a:lvl5pPr marL="2286000" lvl="4" indent="-381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ews Cycle"/>
              <a:buChar char="○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5pPr>
            <a:lvl6pPr marL="2743200" lvl="5" indent="-381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ews Cycle"/>
              <a:buChar char="■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6pPr>
            <a:lvl7pPr marL="3200400" lvl="6" indent="-381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ews Cycle"/>
              <a:buChar char="●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7pPr>
            <a:lvl8pPr marL="3657600" lvl="7" indent="-381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ews Cycle"/>
              <a:buChar char="○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8pPr>
            <a:lvl9pPr marL="4114800" lvl="8" indent="-381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ews Cycle"/>
              <a:buChar char="■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95551667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4" r:id="rId3"/>
    <p:sldLayoutId id="2147483667" r:id="rId4"/>
    <p:sldLayoutId id="2147483669" r:id="rId5"/>
    <p:sldLayoutId id="2147483670" r:id="rId6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140400" y="879267"/>
            <a:ext cx="8802800" cy="99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1pPr>
            <a:lvl2pPr lvl="1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2pPr>
            <a:lvl3pPr lvl="2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3pPr>
            <a:lvl4pPr lvl="3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4pPr>
            <a:lvl5pPr lvl="4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5pPr>
            <a:lvl6pPr lvl="5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6pPr>
            <a:lvl7pPr lvl="6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7pPr>
            <a:lvl8pPr lvl="7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8pPr>
            <a:lvl9pPr lvl="8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140400" y="1805264"/>
            <a:ext cx="6458800" cy="404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810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News Cycle"/>
              <a:buChar char="•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1pPr>
            <a:lvl2pPr marL="914400" lvl="1" indent="-381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News Cycle"/>
              <a:buChar char="•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2pPr>
            <a:lvl3pPr marL="1371600" lvl="2" indent="-381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News Cycle"/>
              <a:buChar char="•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3pPr>
            <a:lvl4pPr marL="1828800" lvl="3" indent="-381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News Cycle"/>
              <a:buChar char="•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4pPr>
            <a:lvl5pPr marL="2286000" lvl="4" indent="-381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ews Cycle"/>
              <a:buChar char="○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5pPr>
            <a:lvl6pPr marL="2743200" lvl="5" indent="-381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ews Cycle"/>
              <a:buChar char="■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6pPr>
            <a:lvl7pPr marL="3200400" lvl="6" indent="-381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ews Cycle"/>
              <a:buChar char="●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7pPr>
            <a:lvl8pPr marL="3657600" lvl="7" indent="-381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ews Cycle"/>
              <a:buChar char="○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8pPr>
            <a:lvl9pPr marL="4114800" lvl="8" indent="-381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ews Cycle"/>
              <a:buChar char="■"/>
              <a:defRPr sz="2400">
                <a:solidFill>
                  <a:schemeClr val="dk1"/>
                </a:solidFill>
                <a:latin typeface="News Cycle"/>
                <a:ea typeface="News Cycle"/>
                <a:cs typeface="News Cycle"/>
                <a:sym typeface="News Cycle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471767" y="6307333"/>
            <a:ext cx="465600" cy="37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buNone/>
              <a:defRPr sz="1733">
                <a:solidFill>
                  <a:schemeClr val="dk2"/>
                </a:solidFill>
                <a:latin typeface="News Cycle"/>
                <a:ea typeface="News Cycle"/>
                <a:cs typeface="News Cycle"/>
                <a:sym typeface="News Cycle"/>
              </a:defRPr>
            </a:lvl1pPr>
            <a:lvl2pPr lvl="1" algn="r" rtl="0">
              <a:buNone/>
              <a:defRPr sz="1733">
                <a:solidFill>
                  <a:schemeClr val="dk2"/>
                </a:solidFill>
                <a:latin typeface="News Cycle"/>
                <a:ea typeface="News Cycle"/>
                <a:cs typeface="News Cycle"/>
                <a:sym typeface="News Cycle"/>
              </a:defRPr>
            </a:lvl2pPr>
            <a:lvl3pPr lvl="2" algn="r" rtl="0">
              <a:buNone/>
              <a:defRPr sz="1733">
                <a:solidFill>
                  <a:schemeClr val="dk2"/>
                </a:solidFill>
                <a:latin typeface="News Cycle"/>
                <a:ea typeface="News Cycle"/>
                <a:cs typeface="News Cycle"/>
                <a:sym typeface="News Cycle"/>
              </a:defRPr>
            </a:lvl3pPr>
            <a:lvl4pPr lvl="3" algn="r" rtl="0">
              <a:buNone/>
              <a:defRPr sz="1733">
                <a:solidFill>
                  <a:schemeClr val="dk2"/>
                </a:solidFill>
                <a:latin typeface="News Cycle"/>
                <a:ea typeface="News Cycle"/>
                <a:cs typeface="News Cycle"/>
                <a:sym typeface="News Cycle"/>
              </a:defRPr>
            </a:lvl4pPr>
            <a:lvl5pPr lvl="4" algn="r" rtl="0">
              <a:buNone/>
              <a:defRPr sz="1733">
                <a:solidFill>
                  <a:schemeClr val="dk2"/>
                </a:solidFill>
                <a:latin typeface="News Cycle"/>
                <a:ea typeface="News Cycle"/>
                <a:cs typeface="News Cycle"/>
                <a:sym typeface="News Cycle"/>
              </a:defRPr>
            </a:lvl5pPr>
            <a:lvl6pPr lvl="5" algn="r" rtl="0">
              <a:buNone/>
              <a:defRPr sz="1733">
                <a:solidFill>
                  <a:schemeClr val="dk2"/>
                </a:solidFill>
                <a:latin typeface="News Cycle"/>
                <a:ea typeface="News Cycle"/>
                <a:cs typeface="News Cycle"/>
                <a:sym typeface="News Cycle"/>
              </a:defRPr>
            </a:lvl6pPr>
            <a:lvl7pPr lvl="6" algn="r" rtl="0">
              <a:buNone/>
              <a:defRPr sz="1733">
                <a:solidFill>
                  <a:schemeClr val="dk2"/>
                </a:solidFill>
                <a:latin typeface="News Cycle"/>
                <a:ea typeface="News Cycle"/>
                <a:cs typeface="News Cycle"/>
                <a:sym typeface="News Cycle"/>
              </a:defRPr>
            </a:lvl7pPr>
            <a:lvl8pPr lvl="7" algn="r" rtl="0">
              <a:buNone/>
              <a:defRPr sz="1733">
                <a:solidFill>
                  <a:schemeClr val="dk2"/>
                </a:solidFill>
                <a:latin typeface="News Cycle"/>
                <a:ea typeface="News Cycle"/>
                <a:cs typeface="News Cycle"/>
                <a:sym typeface="News Cycle"/>
              </a:defRPr>
            </a:lvl8pPr>
            <a:lvl9pPr lvl="8" algn="r" rtl="0">
              <a:buNone/>
              <a:defRPr sz="1733">
                <a:solidFill>
                  <a:schemeClr val="dk2"/>
                </a:solidFill>
                <a:latin typeface="News Cycle"/>
                <a:ea typeface="News Cycle"/>
                <a:cs typeface="News Cycle"/>
                <a:sym typeface="News Cycle"/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409843564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80" r:id="rId7"/>
    <p:sldLayoutId id="2147483682" r:id="rId8"/>
    <p:sldLayoutId id="2147483683" r:id="rId9"/>
    <p:sldLayoutId id="2147483684" r:id="rId10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2522" y="1050243"/>
            <a:ext cx="6194400" cy="1546400"/>
          </a:xfrm>
        </p:spPr>
        <p:txBody>
          <a:bodyPr/>
          <a:lstStyle/>
          <a:p>
            <a:pPr algn="ctr"/>
            <a:r>
              <a:rPr lang="fa-IR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Titr" panose="00000700000000000000" pitchFamily="2" charset="-78"/>
              </a:rPr>
              <a:t>پسماند بیمارستانی</a:t>
            </a:r>
            <a:endParaRPr lang="fa-IR" dirty="0">
              <a:solidFill>
                <a:schemeClr val="bg1"/>
              </a:solidFill>
            </a:endParaRPr>
          </a:p>
        </p:txBody>
      </p:sp>
      <p:sp>
        <p:nvSpPr>
          <p:cNvPr id="4" name="Google Shape;262;p27"/>
          <p:cNvSpPr txBox="1">
            <a:spLocks/>
          </p:cNvSpPr>
          <p:nvPr/>
        </p:nvSpPr>
        <p:spPr>
          <a:xfrm>
            <a:off x="911423" y="2596643"/>
            <a:ext cx="5376597" cy="75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14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defTabSz="1219170">
              <a:spcBef>
                <a:spcPts val="1067"/>
              </a:spcBef>
              <a:buClr>
                <a:srgbClr val="8792DF"/>
              </a:buClr>
            </a:pPr>
            <a:r>
              <a:rPr lang="fa-IR" sz="2667" b="1" kern="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Titr" panose="00000700000000000000" pitchFamily="2" charset="-78"/>
              </a:rPr>
              <a:t>به هر محصول جانبی و زباله ای که در نتیجه مراقبت های بهداشتی و درمانی در بیمارستان </a:t>
            </a:r>
            <a:r>
              <a:rPr lang="fa-IR" sz="2667" b="1" kern="0" dirty="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Titr" panose="00000700000000000000" pitchFamily="2" charset="-78"/>
              </a:rPr>
              <a:t>ها؛آزمایشگاه</a:t>
            </a:r>
            <a:r>
              <a:rPr lang="fa-IR" sz="2667" b="1" kern="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Titr" panose="00000700000000000000" pitchFamily="2" charset="-78"/>
              </a:rPr>
              <a:t> ها و درمانگاه ها در زمان تشخیص </a:t>
            </a:r>
            <a:r>
              <a:rPr lang="fa-IR" sz="2667" b="1" kern="0" dirty="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Titr" panose="00000700000000000000" pitchFamily="2" charset="-78"/>
              </a:rPr>
              <a:t>بیماری؛تحقیقات</a:t>
            </a:r>
            <a:r>
              <a:rPr lang="fa-IR" sz="2667" b="1" kern="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Titr" panose="00000700000000000000" pitchFamily="2" charset="-78"/>
              </a:rPr>
              <a:t> </a:t>
            </a:r>
            <a:r>
              <a:rPr lang="fa-IR" sz="2667" b="1" kern="0" dirty="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Titr" panose="00000700000000000000" pitchFamily="2" charset="-78"/>
              </a:rPr>
              <a:t>آزمایشگاهی؛تجویز</a:t>
            </a:r>
            <a:r>
              <a:rPr lang="fa-IR" sz="2667" b="1" kern="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Titr" panose="00000700000000000000" pitchFamily="2" charset="-78"/>
              </a:rPr>
              <a:t> دارو </a:t>
            </a:r>
            <a:r>
              <a:rPr lang="fa-IR" sz="2667" b="1" kern="0" dirty="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Titr" panose="00000700000000000000" pitchFamily="2" charset="-78"/>
              </a:rPr>
              <a:t>ودرمان</a:t>
            </a:r>
            <a:r>
              <a:rPr lang="fa-IR" sz="2667" b="1" kern="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Titr" panose="00000700000000000000" pitchFamily="2" charset="-78"/>
              </a:rPr>
              <a:t> تولید می  </a:t>
            </a:r>
            <a:r>
              <a:rPr lang="fa-IR" sz="2667" b="1" kern="0" dirty="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Titr" panose="00000700000000000000" pitchFamily="2" charset="-78"/>
              </a:rPr>
              <a:t>شوند؛زباله</a:t>
            </a:r>
            <a:r>
              <a:rPr lang="fa-IR" sz="2667" b="1" kern="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Titr" panose="00000700000000000000" pitchFamily="2" charset="-78"/>
              </a:rPr>
              <a:t> های بیمارستانی گفته می شود.</a:t>
            </a:r>
            <a:endParaRPr lang="fa-IR" sz="2667" b="1" kern="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B Titr" panose="000007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62775920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6"/>
          <p:cNvSpPr txBox="1">
            <a:spLocks noGrp="1"/>
          </p:cNvSpPr>
          <p:nvPr>
            <p:ph type="ctrTitle" idx="4294967295"/>
          </p:nvPr>
        </p:nvSpPr>
        <p:spPr>
          <a:xfrm>
            <a:off x="1103445" y="408500"/>
            <a:ext cx="5864400" cy="95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algn="ctr">
              <a:lnSpc>
                <a:spcPct val="150000"/>
              </a:lnSpc>
            </a:pPr>
            <a:r>
              <a:rPr lang="fa-IR" sz="5333" dirty="0" smtClean="0">
                <a:solidFill>
                  <a:schemeClr val="accent1"/>
                </a:solidFill>
                <a:cs typeface="B Titr" panose="00000700000000000000" pitchFamily="2" charset="-78"/>
              </a:rPr>
              <a:t>انواع پسماند</a:t>
            </a:r>
            <a:endParaRPr lang="fa-IR" sz="5333" dirty="0">
              <a:solidFill>
                <a:schemeClr val="accent1"/>
              </a:solidFill>
              <a:cs typeface="B Titr" panose="00000700000000000000" pitchFamily="2" charset="-78"/>
            </a:endParaRPr>
          </a:p>
        </p:txBody>
      </p:sp>
      <p:pic>
        <p:nvPicPr>
          <p:cNvPr id="126" name="Google Shape;126;p16"/>
          <p:cNvPicPr preferRelativeResize="0"/>
          <p:nvPr/>
        </p:nvPicPr>
        <p:blipFill rotWithShape="1">
          <a:blip r:embed="rId3">
            <a:alphaModFix/>
          </a:blip>
          <a:srcRect l="5002" r="39100"/>
          <a:stretch/>
        </p:blipFill>
        <p:spPr>
          <a:xfrm>
            <a:off x="7866667" y="990867"/>
            <a:ext cx="5075200" cy="5075200"/>
          </a:xfrm>
          <a:prstGeom prst="chord">
            <a:avLst>
              <a:gd name="adj1" fmla="val 2700000"/>
              <a:gd name="adj2" fmla="val 18900087"/>
            </a:avLst>
          </a:prstGeom>
          <a:blipFill>
            <a:blip r:embed="rId4"/>
            <a:tile tx="0" ty="0" sx="100000" sy="100000" flip="none" algn="tl"/>
          </a:blipFill>
          <a:ln>
            <a:noFill/>
          </a:ln>
        </p:spPr>
      </p:pic>
      <p:sp>
        <p:nvSpPr>
          <p:cNvPr id="127" name="Google Shape;127;p16"/>
          <p:cNvSpPr txBox="1">
            <a:spLocks noGrp="1"/>
          </p:cNvSpPr>
          <p:nvPr>
            <p:ph type="sldNum" idx="4294967295"/>
          </p:nvPr>
        </p:nvSpPr>
        <p:spPr>
          <a:xfrm>
            <a:off x="11471767" y="6307333"/>
            <a:ext cx="465600" cy="37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algn="r" defTabSz="1219170">
              <a:buClr>
                <a:srgbClr val="000000"/>
              </a:buClr>
            </a:pPr>
            <a:fld id="{00000000-1234-1234-1234-123412341234}" type="slidenum">
              <a:rPr lang="en" sz="1867" kern="0">
                <a:solidFill>
                  <a:srgbClr val="000000"/>
                </a:solidFill>
                <a:latin typeface="Arial"/>
                <a:cs typeface="Arial"/>
                <a:sym typeface="Arial"/>
              </a:rPr>
              <a:pPr algn="r" defTabSz="1219170">
                <a:buClr>
                  <a:srgbClr val="000000"/>
                </a:buClr>
              </a:pPr>
              <a:t>2</a:t>
            </a:fld>
            <a:endParaRPr sz="1867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128" name="Google Shape;128;p16"/>
          <p:cNvSpPr/>
          <p:nvPr/>
        </p:nvSpPr>
        <p:spPr>
          <a:xfrm>
            <a:off x="10219133" y="408500"/>
            <a:ext cx="2316000" cy="2316000"/>
          </a:xfrm>
          <a:prstGeom prst="chord">
            <a:avLst>
              <a:gd name="adj1" fmla="val 2700000"/>
              <a:gd name="adj2" fmla="val 18900274"/>
            </a:avLst>
          </a:prstGeom>
          <a:solidFill>
            <a:srgbClr val="00E1FF">
              <a:alpha val="2235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165946" y="1361700"/>
            <a:ext cx="552448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defTabSz="1219170" rtl="1">
              <a:lnSpc>
                <a:spcPct val="200000"/>
              </a:lnSpc>
              <a:spcBef>
                <a:spcPts val="1600"/>
              </a:spcBef>
              <a:buClr>
                <a:srgbClr val="000000"/>
              </a:buClr>
            </a:pPr>
            <a:r>
              <a:rPr lang="fa-IR" sz="2400" b="1" kern="0" dirty="0" smtClean="0">
                <a:solidFill>
                  <a:srgbClr val="2C444E"/>
                </a:solidFill>
                <a:latin typeface="Arial"/>
                <a:cs typeface="B Nazanin" panose="00000400000000000000" pitchFamily="2" charset="-78"/>
                <a:sym typeface="Arial"/>
              </a:rPr>
              <a:t>این پسماند های بیمارستانی جامد یا مایع هستند و معمولا عفونی می </a:t>
            </a:r>
            <a:r>
              <a:rPr lang="fa-IR" sz="2400" b="1" kern="0" dirty="0" err="1" smtClean="0">
                <a:solidFill>
                  <a:srgbClr val="2C444E"/>
                </a:solidFill>
                <a:latin typeface="Arial"/>
                <a:cs typeface="B Nazanin" panose="00000400000000000000" pitchFamily="2" charset="-78"/>
                <a:sym typeface="Arial"/>
              </a:rPr>
              <a:t>باشند.بعضی</a:t>
            </a:r>
            <a:r>
              <a:rPr lang="fa-IR" sz="2400" b="1" kern="0" dirty="0" smtClean="0">
                <a:solidFill>
                  <a:srgbClr val="2C444E"/>
                </a:solidFill>
                <a:latin typeface="Arial"/>
                <a:cs typeface="B Nazanin" panose="00000400000000000000" pitchFamily="2" charset="-78"/>
                <a:sym typeface="Arial"/>
              </a:rPr>
              <a:t> از انواع پسماند بیمارستانی شامل خون های دور ریخته </a:t>
            </a:r>
            <a:r>
              <a:rPr lang="fa-IR" sz="2400" b="1" kern="0" dirty="0" err="1" smtClean="0">
                <a:solidFill>
                  <a:srgbClr val="2C444E"/>
                </a:solidFill>
                <a:latin typeface="Arial"/>
                <a:cs typeface="B Nazanin" panose="00000400000000000000" pitchFamily="2" charset="-78"/>
                <a:sym typeface="Arial"/>
              </a:rPr>
              <a:t>شده؛سوزن؛سرنگ؛تجهیزات</a:t>
            </a:r>
            <a:r>
              <a:rPr lang="fa-IR" sz="2400" b="1" kern="0" dirty="0">
                <a:solidFill>
                  <a:srgbClr val="2C444E"/>
                </a:solidFill>
                <a:latin typeface="Arial"/>
                <a:cs typeface="B Nazanin" panose="00000400000000000000" pitchFamily="2" charset="-78"/>
                <a:sym typeface="Arial"/>
              </a:rPr>
              <a:t> </a:t>
            </a:r>
            <a:r>
              <a:rPr lang="fa-IR" sz="2400" b="1" kern="0" dirty="0" err="1" smtClean="0">
                <a:solidFill>
                  <a:srgbClr val="2C444E"/>
                </a:solidFill>
                <a:latin typeface="Arial"/>
                <a:cs typeface="B Nazanin" panose="00000400000000000000" pitchFamily="2" charset="-78"/>
                <a:sym typeface="Arial"/>
              </a:rPr>
              <a:t>پزشکی؛چاقو؛محیط</a:t>
            </a:r>
            <a:r>
              <a:rPr lang="fa-IR" sz="2400" b="1" kern="0" dirty="0" smtClean="0">
                <a:solidFill>
                  <a:srgbClr val="2C444E"/>
                </a:solidFill>
                <a:latin typeface="Arial"/>
                <a:cs typeface="B Nazanin" panose="00000400000000000000" pitchFamily="2" charset="-78"/>
                <a:sym typeface="Arial"/>
              </a:rPr>
              <a:t>  های کشت </a:t>
            </a:r>
            <a:r>
              <a:rPr lang="fa-IR" sz="2400" b="1" kern="0" dirty="0" err="1" smtClean="0">
                <a:solidFill>
                  <a:srgbClr val="2C444E"/>
                </a:solidFill>
                <a:latin typeface="Arial"/>
                <a:cs typeface="B Nazanin" panose="00000400000000000000" pitchFamily="2" charset="-78"/>
                <a:sym typeface="Arial"/>
              </a:rPr>
              <a:t>میکروبی؛بانداژ</a:t>
            </a:r>
            <a:r>
              <a:rPr lang="fa-IR" sz="2400" b="1" kern="0" dirty="0" smtClean="0">
                <a:solidFill>
                  <a:srgbClr val="2C444E"/>
                </a:solidFill>
                <a:latin typeface="Arial"/>
                <a:cs typeface="B Nazanin" panose="00000400000000000000" pitchFamily="2" charset="-78"/>
                <a:sym typeface="Arial"/>
              </a:rPr>
              <a:t> و.. </a:t>
            </a:r>
            <a:r>
              <a:rPr lang="fa-IR" sz="2400" b="1" kern="0" dirty="0" err="1" smtClean="0">
                <a:solidFill>
                  <a:srgbClr val="2C444E"/>
                </a:solidFill>
                <a:latin typeface="Arial"/>
                <a:cs typeface="B Nazanin" panose="00000400000000000000" pitchFamily="2" charset="-78"/>
                <a:sym typeface="Arial"/>
              </a:rPr>
              <a:t>هستند.در</a:t>
            </a:r>
            <a:r>
              <a:rPr lang="fa-IR" sz="2400" b="1" kern="0" dirty="0" smtClean="0">
                <a:solidFill>
                  <a:srgbClr val="2C444E"/>
                </a:solidFill>
                <a:latin typeface="Arial"/>
                <a:cs typeface="B Nazanin" panose="00000400000000000000" pitchFamily="2" charset="-78"/>
                <a:sym typeface="Arial"/>
              </a:rPr>
              <a:t> کل پسماند های بیمارستانی را در 4 گروه دسته بندی می کنند.</a:t>
            </a:r>
            <a:endParaRPr lang="fa-IR" sz="2400" b="1" kern="0" dirty="0">
              <a:solidFill>
                <a:srgbClr val="2C444E"/>
              </a:solidFill>
              <a:latin typeface="Arial"/>
              <a:cs typeface="B Nazanin" panose="00000400000000000000" pitchFamily="2" charset="-78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4540190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7"/>
          <p:cNvSpPr txBox="1">
            <a:spLocks noGrp="1"/>
          </p:cNvSpPr>
          <p:nvPr>
            <p:ph type="ctrTitle"/>
          </p:nvPr>
        </p:nvSpPr>
        <p:spPr>
          <a:xfrm>
            <a:off x="1280218" y="493709"/>
            <a:ext cx="6367200" cy="683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algn="ctr"/>
            <a:r>
              <a:rPr lang="fa-IR" dirty="0" smtClean="0">
                <a:cs typeface="B Titr" panose="00000700000000000000" pitchFamily="2" charset="-78"/>
              </a:rPr>
              <a:t>پسماند عمومی</a:t>
            </a:r>
            <a:endParaRPr dirty="0">
              <a:cs typeface="B Titr" panose="00000700000000000000" pitchFamily="2" charset="-78"/>
            </a:endParaRPr>
          </a:p>
        </p:txBody>
      </p:sp>
      <p:sp>
        <p:nvSpPr>
          <p:cNvPr id="135" name="Google Shape;135;p17"/>
          <p:cNvSpPr txBox="1"/>
          <p:nvPr/>
        </p:nvSpPr>
        <p:spPr>
          <a:xfrm>
            <a:off x="10033" y="2781367"/>
            <a:ext cx="883600" cy="129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 defTabSz="1219170">
              <a:buClr>
                <a:srgbClr val="000000"/>
              </a:buClr>
            </a:pPr>
            <a:r>
              <a:rPr lang="fa-IR" sz="6400" b="1" kern="0" dirty="0">
                <a:solidFill>
                  <a:srgbClr val="FFFFFF"/>
                </a:solidFill>
                <a:latin typeface="Cabin Condensed"/>
                <a:ea typeface="Cabin Condensed"/>
                <a:cs typeface="Cabin Condensed"/>
                <a:sym typeface="Cabin Condensed"/>
              </a:rPr>
              <a:t>1</a:t>
            </a:r>
            <a:endParaRPr sz="6400" b="1" kern="0" dirty="0">
              <a:solidFill>
                <a:srgbClr val="FFFFFF"/>
              </a:solidFill>
              <a:latin typeface="Cabin Condensed"/>
              <a:ea typeface="Cabin Condensed"/>
              <a:cs typeface="Cabin Condensed"/>
              <a:sym typeface="Cabin Condensed"/>
            </a:endParaRPr>
          </a:p>
        </p:txBody>
      </p:sp>
      <p:sp>
        <p:nvSpPr>
          <p:cNvPr id="7" name="Google Shape;262;p27"/>
          <p:cNvSpPr txBox="1">
            <a:spLocks/>
          </p:cNvSpPr>
          <p:nvPr/>
        </p:nvSpPr>
        <p:spPr>
          <a:xfrm>
            <a:off x="1967540" y="1454853"/>
            <a:ext cx="4992555" cy="75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14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just" defTabSz="1219170" rtl="1">
              <a:lnSpc>
                <a:spcPct val="150000"/>
              </a:lnSpc>
              <a:spcBef>
                <a:spcPts val="1067"/>
              </a:spcBef>
              <a:buClr>
                <a:srgbClr val="8792DF"/>
              </a:buClr>
            </a:pPr>
            <a:r>
              <a:rPr lang="fa-IR" sz="2400" b="1" kern="0" dirty="0" smtClean="0">
                <a:solidFill>
                  <a:srgbClr val="2C444E"/>
                </a:solidFill>
                <a:cs typeface="B Nazanin" panose="00000400000000000000" pitchFamily="2" charset="-78"/>
              </a:rPr>
              <a:t>این دسته بخش عمده از انواع پسماند بیمارستانی را تشکیل می دهد که شامل مواد زائد و دور ریختنی قسمت های اداری و </a:t>
            </a:r>
            <a:r>
              <a:rPr lang="fa-IR" sz="2400" b="1" kern="0" dirty="0" err="1" smtClean="0">
                <a:solidFill>
                  <a:srgbClr val="2C444E"/>
                </a:solidFill>
                <a:cs typeface="B Nazanin" panose="00000400000000000000" pitchFamily="2" charset="-78"/>
              </a:rPr>
              <a:t>مالی؛آشپزخانه</a:t>
            </a:r>
            <a:r>
              <a:rPr lang="fa-IR" sz="2400" b="1" kern="0" dirty="0" smtClean="0">
                <a:solidFill>
                  <a:srgbClr val="2C444E"/>
                </a:solidFill>
                <a:cs typeface="B Nazanin" panose="00000400000000000000" pitchFamily="2" charset="-78"/>
              </a:rPr>
              <a:t> و </a:t>
            </a:r>
            <a:r>
              <a:rPr lang="fa-IR" sz="2400" b="1" kern="0" dirty="0" err="1" smtClean="0">
                <a:solidFill>
                  <a:srgbClr val="2C444E"/>
                </a:solidFill>
                <a:cs typeface="B Nazanin" panose="00000400000000000000" pitchFamily="2" charset="-78"/>
              </a:rPr>
              <a:t>آبدارخانه؛ایستگاه</a:t>
            </a:r>
            <a:r>
              <a:rPr lang="fa-IR" sz="2400" b="1" kern="0" dirty="0" smtClean="0">
                <a:solidFill>
                  <a:srgbClr val="2C444E"/>
                </a:solidFill>
                <a:cs typeface="B Nazanin" panose="00000400000000000000" pitchFamily="2" charset="-78"/>
              </a:rPr>
              <a:t> کار پرسنل و کادر درمان و دیگر زباله </a:t>
            </a:r>
            <a:r>
              <a:rPr lang="fa-IR" sz="2400" b="1" kern="0" dirty="0" err="1" smtClean="0">
                <a:solidFill>
                  <a:srgbClr val="2C444E"/>
                </a:solidFill>
                <a:cs typeface="B Nazanin" panose="00000400000000000000" pitchFamily="2" charset="-78"/>
              </a:rPr>
              <a:t>هایی</a:t>
            </a:r>
            <a:r>
              <a:rPr lang="fa-IR" sz="2400" b="1" kern="0" dirty="0" smtClean="0">
                <a:solidFill>
                  <a:srgbClr val="2C444E"/>
                </a:solidFill>
                <a:cs typeface="B Nazanin" panose="00000400000000000000" pitchFamily="2" charset="-78"/>
              </a:rPr>
              <a:t> است که مشابه با مواد دور ریختنی خانگی می باشد.</a:t>
            </a:r>
          </a:p>
          <a:p>
            <a:pPr marL="0" indent="0" algn="just" defTabSz="1219170" rtl="1">
              <a:lnSpc>
                <a:spcPct val="150000"/>
              </a:lnSpc>
              <a:spcBef>
                <a:spcPts val="1067"/>
              </a:spcBef>
              <a:buClr>
                <a:srgbClr val="8792DF"/>
              </a:buClr>
            </a:pPr>
            <a:r>
              <a:rPr lang="fa-IR" sz="2400" b="1" kern="0" dirty="0" smtClean="0">
                <a:solidFill>
                  <a:srgbClr val="2C444E"/>
                </a:solidFill>
                <a:cs typeface="B Nazanin" panose="00000400000000000000" pitchFamily="2" charset="-78"/>
              </a:rPr>
              <a:t>کاغذ ها و مقوا </a:t>
            </a:r>
            <a:r>
              <a:rPr lang="fa-IR" sz="2400" b="1" kern="0" dirty="0" err="1" smtClean="0">
                <a:solidFill>
                  <a:srgbClr val="2C444E"/>
                </a:solidFill>
                <a:cs typeface="B Nazanin" panose="00000400000000000000" pitchFamily="2" charset="-78"/>
              </a:rPr>
              <a:t>ها؛ظروف</a:t>
            </a:r>
            <a:r>
              <a:rPr lang="fa-IR" sz="2400" b="1" kern="0" dirty="0" smtClean="0">
                <a:solidFill>
                  <a:srgbClr val="2C444E"/>
                </a:solidFill>
                <a:cs typeface="B Nazanin" panose="00000400000000000000" pitchFamily="2" charset="-78"/>
              </a:rPr>
              <a:t> یکبار </a:t>
            </a:r>
            <a:r>
              <a:rPr lang="fa-IR" sz="2400" b="1" kern="0" dirty="0" err="1" smtClean="0">
                <a:solidFill>
                  <a:srgbClr val="2C444E"/>
                </a:solidFill>
                <a:cs typeface="B Nazanin" panose="00000400000000000000" pitchFamily="2" charset="-78"/>
              </a:rPr>
              <a:t>مصرف؛بسته</a:t>
            </a:r>
            <a:r>
              <a:rPr lang="fa-IR" sz="2400" b="1" kern="0" dirty="0" smtClean="0">
                <a:solidFill>
                  <a:srgbClr val="2C444E"/>
                </a:solidFill>
                <a:cs typeface="B Nazanin" panose="00000400000000000000" pitchFamily="2" charset="-78"/>
              </a:rPr>
              <a:t> بندی مواد </a:t>
            </a:r>
            <a:r>
              <a:rPr lang="fa-IR" sz="2400" b="1" kern="0" dirty="0" err="1" smtClean="0">
                <a:solidFill>
                  <a:srgbClr val="2C444E"/>
                </a:solidFill>
                <a:cs typeface="B Nazanin" panose="00000400000000000000" pitchFamily="2" charset="-78"/>
              </a:rPr>
              <a:t>غذایی؛ماسک؛ضایعات</a:t>
            </a:r>
            <a:r>
              <a:rPr lang="fa-IR" sz="2400" b="1" kern="0" dirty="0" smtClean="0">
                <a:solidFill>
                  <a:srgbClr val="2C444E"/>
                </a:solidFill>
                <a:cs typeface="B Nazanin" panose="00000400000000000000" pitchFamily="2" charset="-78"/>
              </a:rPr>
              <a:t> باغبانی و...</a:t>
            </a:r>
            <a:endParaRPr lang="fa-IR" sz="2400" b="1" kern="0" dirty="0">
              <a:solidFill>
                <a:srgbClr val="2C444E"/>
              </a:solidFill>
              <a:cs typeface="B Nazanin" panose="00000400000000000000" pitchFamily="2" charset="-78"/>
            </a:endParaRPr>
          </a:p>
          <a:p>
            <a:pPr marL="0" indent="0" algn="just" defTabSz="1219170" rtl="1">
              <a:lnSpc>
                <a:spcPct val="150000"/>
              </a:lnSpc>
              <a:spcBef>
                <a:spcPts val="1067"/>
              </a:spcBef>
              <a:buClr>
                <a:srgbClr val="8792DF"/>
              </a:buClr>
            </a:pPr>
            <a:endParaRPr lang="fa-IR" sz="2400" b="1" kern="0" dirty="0">
              <a:solidFill>
                <a:srgbClr val="2C444E"/>
              </a:solidFill>
              <a:cs typeface="B Nazanin" panose="0000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89489381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968" y="577930"/>
            <a:ext cx="6367200" cy="683600"/>
          </a:xfrm>
        </p:spPr>
        <p:txBody>
          <a:bodyPr/>
          <a:lstStyle/>
          <a:p>
            <a:pPr algn="ctr"/>
            <a:r>
              <a:rPr lang="fa-IR" b="1" dirty="0" smtClean="0"/>
              <a:t>پسماند عفونی و خطرناک</a:t>
            </a:r>
            <a:endParaRPr lang="fa-IR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968" y="1413267"/>
            <a:ext cx="6367200" cy="3976880"/>
          </a:xfrm>
        </p:spPr>
        <p:txBody>
          <a:bodyPr/>
          <a:lstStyle/>
          <a:p>
            <a:pPr algn="r"/>
            <a:r>
              <a:rPr lang="fa-IR" dirty="0" smtClean="0"/>
              <a:t>مواد </a:t>
            </a:r>
            <a:r>
              <a:rPr lang="fa-IR" dirty="0" err="1" smtClean="0"/>
              <a:t>زائدی</a:t>
            </a:r>
            <a:r>
              <a:rPr lang="fa-IR" dirty="0" smtClean="0"/>
              <a:t> که باعث عفونت و بیماری می شوند در این دسته از انواع زباله های بیمارستانی قرار می </a:t>
            </a:r>
            <a:r>
              <a:rPr lang="fa-IR" dirty="0" err="1" smtClean="0"/>
              <a:t>گیرند.مانند:قسمت</a:t>
            </a:r>
            <a:r>
              <a:rPr lang="fa-IR" dirty="0" smtClean="0"/>
              <a:t> پلاستیکی </a:t>
            </a:r>
            <a:r>
              <a:rPr lang="fa-IR" dirty="0" err="1" smtClean="0"/>
              <a:t>انژیوکت؛باند</a:t>
            </a:r>
            <a:r>
              <a:rPr lang="fa-IR" dirty="0" smtClean="0"/>
              <a:t> پنبه گاز و زواید </a:t>
            </a:r>
            <a:r>
              <a:rPr lang="fa-IR" dirty="0" err="1" smtClean="0"/>
              <a:t>تزریقلت</a:t>
            </a:r>
            <a:r>
              <a:rPr lang="fa-IR" dirty="0" smtClean="0"/>
              <a:t> و </a:t>
            </a:r>
            <a:r>
              <a:rPr lang="fa-IR" dirty="0" err="1" smtClean="0"/>
              <a:t>پانسمان؛خلط</a:t>
            </a:r>
            <a:r>
              <a:rPr lang="fa-IR" dirty="0" smtClean="0"/>
              <a:t> و ترشحات </a:t>
            </a:r>
            <a:r>
              <a:rPr lang="fa-IR" dirty="0" err="1" smtClean="0"/>
              <a:t>بیمار؛وسایل</a:t>
            </a:r>
            <a:r>
              <a:rPr lang="fa-IR" dirty="0" smtClean="0"/>
              <a:t> آلوده به </a:t>
            </a:r>
            <a:r>
              <a:rPr lang="fa-IR" dirty="0" err="1" smtClean="0"/>
              <a:t>خون؛دستکش</a:t>
            </a:r>
            <a:r>
              <a:rPr lang="fa-IR" dirty="0" smtClean="0"/>
              <a:t>؛</a:t>
            </a:r>
          </a:p>
          <a:p>
            <a:pPr algn="r"/>
            <a:r>
              <a:rPr lang="fa-IR" dirty="0" smtClean="0"/>
              <a:t>این پسماند ها در کیسه های زرد که مقاومت بالایی دارند ریخته می شوند.</a:t>
            </a:r>
            <a:endParaRPr lang="fa-IR" dirty="0"/>
          </a:p>
        </p:txBody>
      </p:sp>
      <p:sp>
        <p:nvSpPr>
          <p:cNvPr id="4" name="TextBox 3"/>
          <p:cNvSpPr txBox="1"/>
          <p:nvPr/>
        </p:nvSpPr>
        <p:spPr>
          <a:xfrm>
            <a:off x="144379" y="2923302"/>
            <a:ext cx="986589" cy="120032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fa-IR" sz="7200" dirty="0" smtClean="0">
                <a:solidFill>
                  <a:schemeClr val="bg1"/>
                </a:solidFill>
              </a:rPr>
              <a:t>2</a:t>
            </a:r>
            <a:endParaRPr lang="fa-IR" sz="7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67061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2600" y="481677"/>
            <a:ext cx="6367200" cy="683600"/>
          </a:xfrm>
        </p:spPr>
        <p:txBody>
          <a:bodyPr/>
          <a:lstStyle/>
          <a:p>
            <a:pPr algn="ctr"/>
            <a:r>
              <a:rPr lang="fa-IR" b="1" dirty="0" smtClean="0"/>
              <a:t>مواد زائد و تیز و برنده</a:t>
            </a:r>
            <a:endParaRPr lang="fa-IR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2600" y="1349187"/>
            <a:ext cx="6367200" cy="4726759"/>
          </a:xfrm>
        </p:spPr>
        <p:txBody>
          <a:bodyPr/>
          <a:lstStyle/>
          <a:p>
            <a:pPr algn="r"/>
            <a:r>
              <a:rPr lang="fa-IR" dirty="0" smtClean="0"/>
              <a:t>این پسماند های بیمارستانی از قبیل سوزن های </a:t>
            </a:r>
            <a:r>
              <a:rPr lang="fa-IR" dirty="0" err="1" smtClean="0"/>
              <a:t>زیرجلدی؛شیشه</a:t>
            </a:r>
            <a:r>
              <a:rPr lang="fa-IR" dirty="0" smtClean="0"/>
              <a:t> های </a:t>
            </a:r>
            <a:r>
              <a:rPr lang="fa-IR" dirty="0" err="1" smtClean="0"/>
              <a:t>شکسته؛سوزن</a:t>
            </a:r>
            <a:r>
              <a:rPr lang="fa-IR" dirty="0" smtClean="0"/>
              <a:t> تزریق و هر نوع وسیله دور ریختنی که باعث </a:t>
            </a:r>
            <a:r>
              <a:rPr lang="fa-IR" dirty="0" err="1" smtClean="0"/>
              <a:t>زخم؛بریدگی</a:t>
            </a:r>
            <a:r>
              <a:rPr lang="fa-IR" dirty="0" smtClean="0"/>
              <a:t> و </a:t>
            </a:r>
            <a:r>
              <a:rPr lang="fa-IR" dirty="0" err="1" smtClean="0"/>
              <a:t>جراحاتی</a:t>
            </a:r>
            <a:r>
              <a:rPr lang="fa-IR" dirty="0" smtClean="0"/>
              <a:t> از این قبیل می </a:t>
            </a:r>
            <a:r>
              <a:rPr lang="fa-IR" dirty="0" err="1" smtClean="0"/>
              <a:t>شوند.این</a:t>
            </a:r>
            <a:r>
              <a:rPr lang="fa-IR" dirty="0" smtClean="0"/>
              <a:t> انواع پسماند بیمارستانی و زباله های خطرناک بر اساس دستورالعمل تفکیک زباله های </a:t>
            </a:r>
            <a:r>
              <a:rPr lang="fa-IR" dirty="0" err="1" smtClean="0"/>
              <a:t>بیمارستانی؛در</a:t>
            </a:r>
            <a:r>
              <a:rPr lang="fa-IR" dirty="0" smtClean="0"/>
              <a:t> ظروف ایمن و استاندارد زرد رنگی که درب دارند ریخته شوند و به همراه زباله های عفونی بیمارستان به سالن بی </a:t>
            </a:r>
            <a:r>
              <a:rPr lang="fa-IR" dirty="0" err="1" smtClean="0"/>
              <a:t>خطرسازی</a:t>
            </a:r>
            <a:r>
              <a:rPr lang="fa-IR" dirty="0" smtClean="0"/>
              <a:t> انتقال پیدا می کنند.</a:t>
            </a:r>
            <a:endParaRPr lang="fa-IR" dirty="0"/>
          </a:p>
        </p:txBody>
      </p:sp>
      <p:sp>
        <p:nvSpPr>
          <p:cNvPr id="4" name="TextBox 3"/>
          <p:cNvSpPr txBox="1"/>
          <p:nvPr/>
        </p:nvSpPr>
        <p:spPr>
          <a:xfrm>
            <a:off x="108285" y="2923302"/>
            <a:ext cx="1010653" cy="120032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fa-IR" sz="7200" dirty="0" smtClean="0">
                <a:solidFill>
                  <a:schemeClr val="bg1"/>
                </a:solidFill>
              </a:rPr>
              <a:t>3</a:t>
            </a:r>
            <a:endParaRPr lang="fa-IR" sz="7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285580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2600" y="844275"/>
            <a:ext cx="6367200" cy="661323"/>
          </a:xfrm>
        </p:spPr>
        <p:txBody>
          <a:bodyPr/>
          <a:lstStyle/>
          <a:p>
            <a:pPr algn="ctr"/>
            <a:r>
              <a:rPr lang="fa-IR" b="1" dirty="0" smtClean="0"/>
              <a:t>پسماند </a:t>
            </a:r>
            <a:r>
              <a:rPr lang="fa-IR" b="1" dirty="0" err="1" smtClean="0"/>
              <a:t>شیمیایی؛دارویی</a:t>
            </a:r>
            <a:r>
              <a:rPr lang="fa-IR" b="1" dirty="0" smtClean="0"/>
              <a:t> و </a:t>
            </a:r>
            <a:r>
              <a:rPr lang="fa-IR" b="1" dirty="0" err="1" smtClean="0"/>
              <a:t>رادیواکتیو</a:t>
            </a:r>
            <a:endParaRPr lang="fa-IR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2600" y="1662009"/>
            <a:ext cx="6367200" cy="467200"/>
          </a:xfrm>
        </p:spPr>
        <p:txBody>
          <a:bodyPr/>
          <a:lstStyle/>
          <a:p>
            <a:pPr algn="r"/>
            <a:r>
              <a:rPr lang="fa-IR" dirty="0" smtClean="0"/>
              <a:t>منظور از پسماند بیمارستانی </a:t>
            </a:r>
            <a:r>
              <a:rPr lang="fa-IR" dirty="0" err="1" smtClean="0"/>
              <a:t>دارویی؛آن</a:t>
            </a:r>
            <a:r>
              <a:rPr lang="fa-IR" dirty="0" smtClean="0"/>
              <a:t> دسته از داروهایی است که </a:t>
            </a:r>
            <a:r>
              <a:rPr lang="fa-IR" dirty="0" err="1" smtClean="0"/>
              <a:t>تاریخشان</a:t>
            </a:r>
            <a:r>
              <a:rPr lang="fa-IR" dirty="0" smtClean="0"/>
              <a:t> </a:t>
            </a:r>
            <a:r>
              <a:rPr lang="fa-IR" dirty="0" err="1" smtClean="0"/>
              <a:t>گذشته؛مصرف</a:t>
            </a:r>
            <a:r>
              <a:rPr lang="fa-IR" dirty="0" smtClean="0"/>
              <a:t> </a:t>
            </a:r>
            <a:r>
              <a:rPr lang="fa-IR" dirty="0" err="1" smtClean="0"/>
              <a:t>نشده؛واکسن</a:t>
            </a:r>
            <a:r>
              <a:rPr lang="fa-IR" dirty="0" smtClean="0"/>
              <a:t> </a:t>
            </a:r>
            <a:r>
              <a:rPr lang="fa-IR" dirty="0" err="1" smtClean="0"/>
              <a:t>ها؛مواد</a:t>
            </a:r>
            <a:r>
              <a:rPr lang="fa-IR" dirty="0" smtClean="0"/>
              <a:t> مخدر و سرم </a:t>
            </a:r>
            <a:r>
              <a:rPr lang="fa-IR" dirty="0" err="1" smtClean="0"/>
              <a:t>هایی</a:t>
            </a:r>
            <a:r>
              <a:rPr lang="fa-IR" dirty="0" smtClean="0"/>
              <a:t> که دیگر به آنها نیازی نیست </a:t>
            </a:r>
            <a:r>
              <a:rPr lang="fa-IR" dirty="0" err="1" smtClean="0"/>
              <a:t>و..که</a:t>
            </a:r>
            <a:r>
              <a:rPr lang="fa-IR" dirty="0" smtClean="0"/>
              <a:t> در صورت عدم استفاده از روش های دفع زباله های بیمارستانی برای انسان مضر </a:t>
            </a:r>
            <a:r>
              <a:rPr lang="fa-IR" dirty="0" err="1" smtClean="0"/>
              <a:t>هستند.انواع</a:t>
            </a:r>
            <a:r>
              <a:rPr lang="fa-IR" dirty="0" smtClean="0"/>
              <a:t> پسماند بیمارستانی شیمیایی و </a:t>
            </a:r>
            <a:r>
              <a:rPr lang="fa-IR" dirty="0" err="1" smtClean="0"/>
              <a:t>رادیواکتیو</a:t>
            </a:r>
            <a:r>
              <a:rPr lang="fa-IR" dirty="0" smtClean="0"/>
              <a:t> ممکن است باعث جهش سلولی و سرطان زایی شوند که ممکن است این مشکلات در داخل محیط بیمارستان و حتی بیرون از بیمارستان بروز پیدا کند.</a:t>
            </a:r>
            <a:endParaRPr lang="fa-IR" dirty="0"/>
          </a:p>
        </p:txBody>
      </p:sp>
      <p:sp>
        <p:nvSpPr>
          <p:cNvPr id="4" name="TextBox 3"/>
          <p:cNvSpPr txBox="1"/>
          <p:nvPr/>
        </p:nvSpPr>
        <p:spPr>
          <a:xfrm>
            <a:off x="132348" y="2923302"/>
            <a:ext cx="998621" cy="120032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fa-IR" sz="7200" dirty="0" smtClean="0">
                <a:solidFill>
                  <a:schemeClr val="bg1"/>
                </a:solidFill>
              </a:rPr>
              <a:t>4</a:t>
            </a:r>
            <a:endParaRPr lang="fa-IR" sz="7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314917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19"/>
          <p:cNvSpPr txBox="1">
            <a:spLocks noGrp="1"/>
          </p:cNvSpPr>
          <p:nvPr>
            <p:ph type="sldNum" idx="4294967295"/>
          </p:nvPr>
        </p:nvSpPr>
        <p:spPr>
          <a:xfrm>
            <a:off x="11471767" y="6307333"/>
            <a:ext cx="465600" cy="37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algn="r" defTabSz="1219170">
              <a:buClr>
                <a:srgbClr val="000000"/>
              </a:buClr>
            </a:pPr>
            <a:fld id="{00000000-1234-1234-1234-123412341234}" type="slidenum">
              <a:rPr lang="en" sz="1867" kern="0">
                <a:solidFill>
                  <a:srgbClr val="000000"/>
                </a:solidFill>
                <a:latin typeface="Arial"/>
                <a:cs typeface="Arial"/>
                <a:sym typeface="Arial"/>
              </a:rPr>
              <a:pPr algn="r" defTabSz="1219170">
                <a:buClr>
                  <a:srgbClr val="000000"/>
                </a:buClr>
              </a:pPr>
              <a:t>7</a:t>
            </a:fld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9" name="Google Shape;124;p16"/>
          <p:cNvSpPr txBox="1">
            <a:spLocks/>
          </p:cNvSpPr>
          <p:nvPr/>
        </p:nvSpPr>
        <p:spPr>
          <a:xfrm>
            <a:off x="911424" y="932723"/>
            <a:ext cx="5088565" cy="95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 b="0" i="0" u="none" strike="noStrike" cap="none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1pPr>
            <a:lvl2pPr marR="0" lvl="1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 b="0" i="0" u="none" strike="noStrike" cap="none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2pPr>
            <a:lvl3pPr marR="0" lvl="2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 b="0" i="0" u="none" strike="noStrike" cap="none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3pPr>
            <a:lvl4pPr marR="0" lvl="3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 b="0" i="0" u="none" strike="noStrike" cap="none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4pPr>
            <a:lvl5pPr marR="0" lvl="4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 b="0" i="0" u="none" strike="noStrike" cap="none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5pPr>
            <a:lvl6pPr marR="0" lvl="5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 b="0" i="0" u="none" strike="noStrike" cap="none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6pPr>
            <a:lvl7pPr marR="0" lvl="6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 b="0" i="0" u="none" strike="noStrike" cap="none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7pPr>
            <a:lvl8pPr marR="0" lvl="7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 b="0" i="0" u="none" strike="noStrike" cap="none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8pPr>
            <a:lvl9pPr marR="0" lvl="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Cabin Condensed SemiBold"/>
              <a:buNone/>
              <a:defRPr sz="3200" b="0" i="0" u="none" strike="noStrike" cap="none">
                <a:solidFill>
                  <a:schemeClr val="accent2"/>
                </a:solidFill>
                <a:latin typeface="Cabin Condensed SemiBold"/>
                <a:ea typeface="Cabin Condensed SemiBold"/>
                <a:cs typeface="Cabin Condensed SemiBold"/>
                <a:sym typeface="Cabin Condensed SemiBold"/>
              </a:defRPr>
            </a:lvl9pPr>
          </a:lstStyle>
          <a:p>
            <a:pPr algn="ctr" defTabSz="1219170">
              <a:lnSpc>
                <a:spcPct val="150000"/>
              </a:lnSpc>
              <a:buClr>
                <a:srgbClr val="0082A9"/>
              </a:buClr>
            </a:pPr>
            <a:r>
              <a:rPr lang="fa-IR" sz="4800" kern="0" dirty="0" smtClean="0">
                <a:solidFill>
                  <a:srgbClr val="00A4CA"/>
                </a:solidFill>
                <a:cs typeface="B Titr" panose="00000700000000000000" pitchFamily="2" charset="-78"/>
              </a:rPr>
              <a:t>زباله های بیمارستانی چه خطراتی دارند؟</a:t>
            </a:r>
            <a:endParaRPr lang="fa-IR" sz="4800" kern="0" dirty="0">
              <a:solidFill>
                <a:srgbClr val="00A4CA"/>
              </a:solidFill>
              <a:cs typeface="B Titr" panose="00000700000000000000" pitchFamily="2" charset="-78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815413" y="2276873"/>
            <a:ext cx="5568619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defTabSz="1219170" rtl="1">
              <a:lnSpc>
                <a:spcPct val="150000"/>
              </a:lnSpc>
              <a:spcBef>
                <a:spcPts val="1600"/>
              </a:spcBef>
              <a:buClr>
                <a:srgbClr val="000000"/>
              </a:buClr>
            </a:pPr>
            <a:r>
              <a:rPr lang="fa-IR" sz="2400" b="1" kern="0" dirty="0" smtClean="0">
                <a:solidFill>
                  <a:srgbClr val="2C444E"/>
                </a:solidFill>
                <a:latin typeface="Arial"/>
                <a:cs typeface="B Nazanin" panose="00000400000000000000" pitchFamily="2" charset="-78"/>
                <a:sym typeface="Arial"/>
              </a:rPr>
              <a:t>انواع زباله های بیمارستانی می توانند برای </a:t>
            </a:r>
            <a:r>
              <a:rPr lang="fa-IR" sz="2400" b="1" kern="0" dirty="0" err="1" smtClean="0">
                <a:solidFill>
                  <a:srgbClr val="2C444E"/>
                </a:solidFill>
                <a:latin typeface="Arial"/>
                <a:cs typeface="B Nazanin" panose="00000400000000000000" pitchFamily="2" charset="-78"/>
                <a:sym typeface="Arial"/>
              </a:rPr>
              <a:t>حیوانات؛انسان؛خاک</a:t>
            </a:r>
            <a:r>
              <a:rPr lang="fa-IR" sz="2400" b="1" kern="0" dirty="0" smtClean="0">
                <a:solidFill>
                  <a:srgbClr val="2C444E"/>
                </a:solidFill>
                <a:latin typeface="Arial"/>
                <a:cs typeface="B Nazanin" panose="00000400000000000000" pitchFamily="2" charset="-78"/>
                <a:sym typeface="Arial"/>
              </a:rPr>
              <a:t> و آب و هوا و به صورت کلی برای محیط زیست خطراتی به وجود </a:t>
            </a:r>
            <a:r>
              <a:rPr lang="fa-IR" sz="2400" b="1" kern="0" dirty="0" err="1" smtClean="0">
                <a:solidFill>
                  <a:srgbClr val="2C444E"/>
                </a:solidFill>
                <a:latin typeface="Arial"/>
                <a:cs typeface="B Nazanin" panose="00000400000000000000" pitchFamily="2" charset="-78"/>
                <a:sym typeface="Arial"/>
              </a:rPr>
              <a:t>آورند.از</a:t>
            </a:r>
            <a:r>
              <a:rPr lang="fa-IR" sz="2400" b="1" kern="0" dirty="0" smtClean="0">
                <a:solidFill>
                  <a:srgbClr val="2C444E"/>
                </a:solidFill>
                <a:latin typeface="Arial"/>
                <a:cs typeface="B Nazanin" panose="00000400000000000000" pitchFamily="2" charset="-78"/>
                <a:sym typeface="Arial"/>
              </a:rPr>
              <a:t> همین رو مدیریت پسماند های پزشکی و زباله های بیمارستانی و تفکیک زباله در بیمارستان دارای اهمیت فراوانی است تا این پسماند های بیمارستانی با سایر پسماند های شهری و صنعتی ترکیب نشوند.</a:t>
            </a:r>
            <a:endParaRPr lang="fa-IR" sz="2400" b="1" kern="0" dirty="0">
              <a:solidFill>
                <a:srgbClr val="2C444E"/>
              </a:solidFill>
              <a:latin typeface="Arial"/>
              <a:cs typeface="B Nazanin" panose="00000400000000000000" pitchFamily="2" charset="-78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0144855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a-IR" b="1" dirty="0" smtClean="0"/>
              <a:t>بیماری های ناشی از انواع پسماند بیمارستانی چیست؟</a:t>
            </a:r>
            <a:endParaRPr lang="fa-IR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0400" y="1805267"/>
            <a:ext cx="5596400" cy="2778765"/>
          </a:xfrm>
        </p:spPr>
        <p:txBody>
          <a:bodyPr/>
          <a:lstStyle/>
          <a:p>
            <a:pPr marL="101598" indent="0" algn="r">
              <a:buNone/>
            </a:pPr>
            <a:r>
              <a:rPr lang="fa-IR" dirty="0" smtClean="0"/>
              <a:t>انواع پسماند بیمارستانی می توانند سبب بروز بیماری های متعددی در انسان </a:t>
            </a:r>
            <a:r>
              <a:rPr lang="fa-IR" dirty="0" err="1" smtClean="0"/>
              <a:t>ها؛گیاهان</a:t>
            </a:r>
            <a:r>
              <a:rPr lang="fa-IR" dirty="0"/>
              <a:t> </a:t>
            </a:r>
            <a:r>
              <a:rPr lang="fa-IR" dirty="0" smtClean="0"/>
              <a:t>و حیوانات </a:t>
            </a:r>
            <a:r>
              <a:rPr lang="fa-IR" dirty="0" err="1" smtClean="0"/>
              <a:t>شوند.از</a:t>
            </a:r>
            <a:r>
              <a:rPr lang="fa-IR" dirty="0" smtClean="0"/>
              <a:t> جمله بیماری </a:t>
            </a:r>
            <a:r>
              <a:rPr lang="fa-IR" dirty="0" err="1" smtClean="0"/>
              <a:t>هایی</a:t>
            </a:r>
            <a:r>
              <a:rPr lang="fa-IR" dirty="0" smtClean="0"/>
              <a:t> که در نتیجه عدم مدیریت پسماند بیمارستانی صحیح </a:t>
            </a:r>
            <a:r>
              <a:rPr lang="fa-IR" dirty="0" err="1" smtClean="0"/>
              <a:t>اییجاد</a:t>
            </a:r>
            <a:r>
              <a:rPr lang="fa-IR" dirty="0" smtClean="0"/>
              <a:t> می شوند می توان به </a:t>
            </a:r>
            <a:r>
              <a:rPr lang="fa-IR" dirty="0" err="1" smtClean="0"/>
              <a:t>وبا؛سل؛هپاتیت؛عفونت</a:t>
            </a:r>
            <a:r>
              <a:rPr lang="fa-IR" dirty="0" smtClean="0"/>
              <a:t> های ریوی و </a:t>
            </a:r>
            <a:r>
              <a:rPr lang="fa-IR" dirty="0" err="1" smtClean="0"/>
              <a:t>انگلی؛بیماری</a:t>
            </a:r>
            <a:r>
              <a:rPr lang="fa-IR" dirty="0" smtClean="0"/>
              <a:t> های پوستی و ایدز و... اشاره کرد.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568335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23"/>
          <p:cNvSpPr txBox="1">
            <a:spLocks noGrp="1"/>
          </p:cNvSpPr>
          <p:nvPr>
            <p:ph type="sldNum" idx="4294967295"/>
          </p:nvPr>
        </p:nvSpPr>
        <p:spPr>
          <a:xfrm>
            <a:off x="11471767" y="6307333"/>
            <a:ext cx="465600" cy="37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algn="r" defTabSz="1219170">
              <a:buClr>
                <a:srgbClr val="000000"/>
              </a:buClr>
            </a:pPr>
            <a:fld id="{00000000-1234-1234-1234-123412341234}" type="slidenum">
              <a:rPr lang="en" sz="1867" kern="0">
                <a:solidFill>
                  <a:srgbClr val="000000"/>
                </a:solidFill>
                <a:latin typeface="Arial"/>
                <a:cs typeface="Arial"/>
                <a:sym typeface="Arial"/>
              </a:rPr>
              <a:pPr algn="r" defTabSz="1219170">
                <a:buClr>
                  <a:srgbClr val="000000"/>
                </a:buClr>
              </a:pPr>
              <a:t>9</a:t>
            </a:fld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11" name="Google Shape;183;p22"/>
          <p:cNvSpPr txBox="1">
            <a:spLocks noGrp="1"/>
          </p:cNvSpPr>
          <p:nvPr>
            <p:ph type="title"/>
          </p:nvPr>
        </p:nvSpPr>
        <p:spPr>
          <a:xfrm>
            <a:off x="1103445" y="879267"/>
            <a:ext cx="7296811" cy="999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algn="ctr"/>
            <a:r>
              <a:rPr lang="fa-IR" sz="4800" dirty="0" smtClean="0">
                <a:cs typeface="B Titr" panose="00000700000000000000" pitchFamily="2" charset="-78"/>
              </a:rPr>
              <a:t>مزایای بهترین روش و دفع زباله های بیمارستانی و مدیریت پسماند بیمارستانی چیست؟</a:t>
            </a:r>
            <a:endParaRPr sz="4800" dirty="0">
              <a:cs typeface="B Titr" panose="00000700000000000000" pitchFamily="2" charset="-78"/>
            </a:endParaRPr>
          </a:p>
        </p:txBody>
      </p:sp>
      <p:sp>
        <p:nvSpPr>
          <p:cNvPr id="13" name="Google Shape;262;p27"/>
          <p:cNvSpPr txBox="1">
            <a:spLocks/>
          </p:cNvSpPr>
          <p:nvPr/>
        </p:nvSpPr>
        <p:spPr>
          <a:xfrm>
            <a:off x="5423923" y="2934298"/>
            <a:ext cx="2112235" cy="37295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14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defTabSz="1219170" rtl="1">
              <a:lnSpc>
                <a:spcPct val="150000"/>
              </a:lnSpc>
              <a:spcBef>
                <a:spcPts val="1067"/>
              </a:spcBef>
              <a:buClr>
                <a:srgbClr val="8792DF"/>
              </a:buClr>
            </a:pPr>
            <a:r>
              <a:rPr lang="fa-IR" sz="2133" b="1" kern="0" dirty="0" smtClean="0">
                <a:solidFill>
                  <a:srgbClr val="2C444E"/>
                </a:solidFill>
                <a:cs typeface="B Nazanin" panose="00000400000000000000" pitchFamily="2" charset="-78"/>
              </a:rPr>
              <a:t>.</a:t>
            </a:r>
            <a:endParaRPr lang="fa-IR" sz="2133" b="1" kern="0" dirty="0">
              <a:solidFill>
                <a:srgbClr val="2C444E"/>
              </a:solidFill>
              <a:cs typeface="B Nazanin" panose="00000400000000000000" pitchFamily="2" charset="-78"/>
            </a:endParaRPr>
          </a:p>
        </p:txBody>
      </p:sp>
      <p:sp>
        <p:nvSpPr>
          <p:cNvPr id="14" name="Google Shape;262;p27"/>
          <p:cNvSpPr txBox="1">
            <a:spLocks/>
          </p:cNvSpPr>
          <p:nvPr/>
        </p:nvSpPr>
        <p:spPr>
          <a:xfrm>
            <a:off x="672467" y="2967723"/>
            <a:ext cx="2112235" cy="37548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14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defTabSz="1219170" rtl="1">
              <a:lnSpc>
                <a:spcPct val="150000"/>
              </a:lnSpc>
              <a:spcBef>
                <a:spcPts val="1067"/>
              </a:spcBef>
              <a:buClr>
                <a:srgbClr val="8792DF"/>
              </a:buClr>
            </a:pPr>
            <a:endParaRPr lang="fa-IR" sz="2133" b="1" kern="0" dirty="0">
              <a:solidFill>
                <a:srgbClr val="2C444E"/>
              </a:solidFill>
              <a:cs typeface="B Nazanin" panose="00000400000000000000" pitchFamily="2" charset="-78"/>
            </a:endParaRPr>
          </a:p>
        </p:txBody>
      </p:sp>
      <p:sp>
        <p:nvSpPr>
          <p:cNvPr id="17" name="Google Shape;262;p27"/>
          <p:cNvSpPr txBox="1">
            <a:spLocks/>
          </p:cNvSpPr>
          <p:nvPr/>
        </p:nvSpPr>
        <p:spPr>
          <a:xfrm>
            <a:off x="3240218" y="2967723"/>
            <a:ext cx="2112235" cy="37295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33" tIns="45700" rIns="91433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14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Montserrat"/>
              <a:buNone/>
              <a:defRPr sz="2800" b="0" i="0" u="none" strike="noStrike" cap="none">
                <a:solidFill>
                  <a:schemeClr val="accent3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defTabSz="1219170" rtl="1">
              <a:lnSpc>
                <a:spcPct val="150000"/>
              </a:lnSpc>
              <a:spcBef>
                <a:spcPts val="1067"/>
              </a:spcBef>
              <a:buClr>
                <a:srgbClr val="8792DF"/>
              </a:buClr>
            </a:pPr>
            <a:endParaRPr lang="fa-IR" sz="2133" b="1" kern="0" dirty="0">
              <a:solidFill>
                <a:srgbClr val="2C444E"/>
              </a:solidFill>
              <a:cs typeface="B Nazanin" panose="00000400000000000000" pitchFamily="2" charset="-78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103446" y="2610853"/>
            <a:ext cx="6432712" cy="1200329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r"/>
            <a:r>
              <a:rPr lang="fa-IR" b="1" dirty="0" smtClean="0"/>
              <a:t>به واسطه استفاده از بهترین روش دفع زباله های بیمارستانی و مدیریت پسماند بیمارستانی می توان علاوه بر تضمین بهداشت </a:t>
            </a:r>
            <a:r>
              <a:rPr lang="fa-IR" b="1" dirty="0" err="1" smtClean="0"/>
              <a:t>بیمارستان؛سبب</a:t>
            </a:r>
            <a:r>
              <a:rPr lang="fa-IR" b="1" dirty="0" smtClean="0"/>
              <a:t> کاهش هزینه های بیمارستانی برای درمان و بهداشت بیماران جدید </a:t>
            </a:r>
            <a:r>
              <a:rPr lang="fa-IR" b="1" dirty="0" err="1" smtClean="0"/>
              <a:t>شد.منظور</a:t>
            </a:r>
            <a:r>
              <a:rPr lang="fa-IR" b="1" dirty="0" smtClean="0"/>
              <a:t> از بیماران جدید در واقع بیمارانی است که در اثر تماس با زباله های بیمارستانی دچار بیماری شده </a:t>
            </a:r>
            <a:r>
              <a:rPr lang="fa-IR" b="1" dirty="0" err="1" smtClean="0"/>
              <a:t>اند</a:t>
            </a:r>
            <a:r>
              <a:rPr lang="fa-IR" b="1" dirty="0" smtClean="0"/>
              <a:t>.</a:t>
            </a:r>
            <a:endParaRPr lang="fa-IR" b="1" dirty="0"/>
          </a:p>
        </p:txBody>
      </p:sp>
    </p:spTree>
    <p:extLst>
      <p:ext uri="{BB962C8B-B14F-4D97-AF65-F5344CB8AC3E}">
        <p14:creationId xmlns:p14="http://schemas.microsoft.com/office/powerpoint/2010/main" val="3838458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33"/>
          <p:cNvSpPr txBox="1">
            <a:spLocks noGrp="1"/>
          </p:cNvSpPr>
          <p:nvPr>
            <p:ph type="sldNum" idx="4294967295"/>
          </p:nvPr>
        </p:nvSpPr>
        <p:spPr>
          <a:xfrm>
            <a:off x="11471767" y="6307333"/>
            <a:ext cx="465600" cy="37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algn="r" defTabSz="1219170">
              <a:buClr>
                <a:srgbClr val="000000"/>
              </a:buClr>
            </a:pPr>
            <a:fld id="{00000000-1234-1234-1234-123412341234}" type="slidenum">
              <a:rPr lang="en" sz="1867" kern="0">
                <a:solidFill>
                  <a:srgbClr val="FFFFFF"/>
                </a:solidFill>
                <a:latin typeface="Arial"/>
                <a:cs typeface="Arial"/>
                <a:sym typeface="Arial"/>
              </a:rPr>
              <a:pPr algn="r" defTabSz="1219170">
                <a:buClr>
                  <a:srgbClr val="000000"/>
                </a:buClr>
              </a:pPr>
              <a:t>10</a:t>
            </a:fld>
            <a:endParaRPr sz="1867" kern="0">
              <a:solidFill>
                <a:srgbClr val="FFFFFF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1391480" y="2756925"/>
            <a:ext cx="9025001" cy="1546400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1219170"/>
            <a:r>
              <a:rPr lang="fa-IR" sz="8000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B Titr" panose="00000700000000000000" pitchFamily="2" charset="-78"/>
              </a:rPr>
              <a:t>با سپاس از توجه شما</a:t>
            </a:r>
            <a:endParaRPr lang="fa-IR" sz="8000" kern="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682656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ynaldo template">
  <a:themeElements>
    <a:clrScheme name="Custom 347">
      <a:dk1>
        <a:srgbClr val="2C444E"/>
      </a:dk1>
      <a:lt1>
        <a:srgbClr val="FFFFFF"/>
      </a:lt1>
      <a:dk2>
        <a:srgbClr val="7D8A8D"/>
      </a:dk2>
      <a:lt2>
        <a:srgbClr val="E1E9EB"/>
      </a:lt2>
      <a:accent1>
        <a:srgbClr val="00A4CA"/>
      </a:accent1>
      <a:accent2>
        <a:srgbClr val="0082A9"/>
      </a:accent2>
      <a:accent3>
        <a:srgbClr val="8792DF"/>
      </a:accent3>
      <a:accent4>
        <a:srgbClr val="5963AF"/>
      </a:accent4>
      <a:accent5>
        <a:srgbClr val="FF712A"/>
      </a:accent5>
      <a:accent6>
        <a:srgbClr val="DF3D11"/>
      </a:accent6>
      <a:hlink>
        <a:srgbClr val="0082A9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Rynaldo template">
  <a:themeElements>
    <a:clrScheme name="Custom 347">
      <a:dk1>
        <a:srgbClr val="2C444E"/>
      </a:dk1>
      <a:lt1>
        <a:srgbClr val="FFFFFF"/>
      </a:lt1>
      <a:dk2>
        <a:srgbClr val="7D8A8D"/>
      </a:dk2>
      <a:lt2>
        <a:srgbClr val="E1E9EB"/>
      </a:lt2>
      <a:accent1>
        <a:srgbClr val="00A4CA"/>
      </a:accent1>
      <a:accent2>
        <a:srgbClr val="0082A9"/>
      </a:accent2>
      <a:accent3>
        <a:srgbClr val="8792DF"/>
      </a:accent3>
      <a:accent4>
        <a:srgbClr val="5963AF"/>
      </a:accent4>
      <a:accent5>
        <a:srgbClr val="FF712A"/>
      </a:accent5>
      <a:accent6>
        <a:srgbClr val="DF3D11"/>
      </a:accent6>
      <a:hlink>
        <a:srgbClr val="0082A9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555</Words>
  <Application>Microsoft Office PowerPoint</Application>
  <PresentationFormat>Widescreen</PresentationFormat>
  <Paragraphs>31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B Titr</vt:lpstr>
      <vt:lpstr>B Nazanin</vt:lpstr>
      <vt:lpstr>Cabin Condensed</vt:lpstr>
      <vt:lpstr>Cabin Condensed SemiBold</vt:lpstr>
      <vt:lpstr>Calibri</vt:lpstr>
      <vt:lpstr>Montserrat</vt:lpstr>
      <vt:lpstr>News Cycle</vt:lpstr>
      <vt:lpstr>Arial</vt:lpstr>
      <vt:lpstr>Rynaldo template</vt:lpstr>
      <vt:lpstr>1_Rynaldo template</vt:lpstr>
      <vt:lpstr>پسماند بیمارستانی</vt:lpstr>
      <vt:lpstr>انواع پسماند</vt:lpstr>
      <vt:lpstr>پسماند عمومی</vt:lpstr>
      <vt:lpstr>پسماند عفونی و خطرناک</vt:lpstr>
      <vt:lpstr>مواد زائد و تیز و برنده</vt:lpstr>
      <vt:lpstr>پسماند شیمیایی؛دارویی و رادیواکتیو</vt:lpstr>
      <vt:lpstr>PowerPoint Presentation</vt:lpstr>
      <vt:lpstr>بیماری های ناشی از انواع پسماند بیمارستانی چیست؟</vt:lpstr>
      <vt:lpstr>مزایای بهترین روش و دفع زباله های بیمارستانی و مدیریت پسماند بیمارستانی چیست؟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عنوان پاورپوینت</dc:title>
  <dc:creator>Hoori</dc:creator>
  <cp:lastModifiedBy>admin</cp:lastModifiedBy>
  <cp:revision>16</cp:revision>
  <dcterms:created xsi:type="dcterms:W3CDTF">2021-06-05T11:56:33Z</dcterms:created>
  <dcterms:modified xsi:type="dcterms:W3CDTF">2026-03-14T17:13:31Z</dcterms:modified>
  <cp:contentStatus/>
</cp:coreProperties>
</file>