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7" r:id="rId1"/>
  </p:sldMasterIdLst>
  <p:sldIdLst>
    <p:sldId id="271" r:id="rId2"/>
    <p:sldId id="272" r:id="rId3"/>
    <p:sldId id="264" r:id="rId4"/>
    <p:sldId id="256" r:id="rId5"/>
    <p:sldId id="273" r:id="rId6"/>
    <p:sldId id="265" r:id="rId7"/>
    <p:sldId id="257" r:id="rId8"/>
    <p:sldId id="258" r:id="rId9"/>
    <p:sldId id="266" r:id="rId10"/>
    <p:sldId id="267" r:id="rId11"/>
    <p:sldId id="268" r:id="rId12"/>
    <p:sldId id="259" r:id="rId13"/>
    <p:sldId id="270" r:id="rId14"/>
    <p:sldId id="269" r:id="rId15"/>
    <p:sldId id="261" r:id="rId16"/>
    <p:sldId id="26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hra" initials="z" lastIdx="1" clrIdx="0">
    <p:extLst>
      <p:ext uri="{19B8F6BF-5375-455C-9EA6-DF929625EA0E}">
        <p15:presenceInfo xmlns:p15="http://schemas.microsoft.com/office/powerpoint/2012/main" userId="zah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29D06D-7E33-4B16-A96D-B9BF3FAFC8D3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0C5DD8-B4CE-466E-9EBF-904F7DC55255}">
      <dgm:prSet phldrT="[Text]" phldr="0" custT="1"/>
      <dgm:spPr/>
      <dgm:t>
        <a:bodyPr/>
        <a:lstStyle/>
        <a:p>
          <a:pPr algn="ctr"/>
          <a:r>
            <a:rPr lang="fa-IR" sz="1600" dirty="0">
              <a:cs typeface="B Nazanin" panose="00000400000000000000" pitchFamily="2" charset="-78"/>
            </a:rPr>
            <a:t>فصل 10</a:t>
          </a:r>
          <a:endParaRPr lang="en-US" sz="1600" dirty="0">
            <a:cs typeface="B Nazanin" panose="00000400000000000000" pitchFamily="2" charset="-78"/>
          </a:endParaRPr>
        </a:p>
      </dgm:t>
    </dgm:pt>
    <dgm:pt modelId="{D837AE8F-F8A6-49F4-B174-9614D8FB487C}" type="parTrans" cxnId="{B6952E72-A7EF-4605-A1A6-4D5242836A7B}">
      <dgm:prSet/>
      <dgm:spPr/>
      <dgm:t>
        <a:bodyPr/>
        <a:lstStyle/>
        <a:p>
          <a:pPr algn="r"/>
          <a:endParaRPr lang="en-US"/>
        </a:p>
      </dgm:t>
    </dgm:pt>
    <dgm:pt modelId="{719C5C6E-298B-475A-A900-DE7629A9F033}" type="sibTrans" cxnId="{B6952E72-A7EF-4605-A1A6-4D5242836A7B}">
      <dgm:prSet/>
      <dgm:spPr/>
      <dgm:t>
        <a:bodyPr/>
        <a:lstStyle/>
        <a:p>
          <a:pPr algn="r"/>
          <a:endParaRPr lang="en-US"/>
        </a:p>
      </dgm:t>
    </dgm:pt>
    <dgm:pt modelId="{B99E973C-64A8-40CB-9D79-57737B679620}">
      <dgm:prSet phldrT="[Text]" phldr="0" custT="1"/>
      <dgm:spPr/>
      <dgm:t>
        <a:bodyPr/>
        <a:lstStyle/>
        <a:p>
          <a:pPr algn="r" rtl="1"/>
          <a:r>
            <a:rPr lang="fa-IR" sz="1400" b="1" dirty="0">
              <a:cs typeface="B Nazanin" panose="00000400000000000000" pitchFamily="2" charset="-78"/>
            </a:rPr>
            <a:t>خیلی کوچک، خیلی بزرگ</a:t>
          </a:r>
          <a:endParaRPr lang="en-US" sz="1400" b="1" dirty="0">
            <a:cs typeface="B Nazanin" panose="00000400000000000000" pitchFamily="2" charset="-78"/>
          </a:endParaRPr>
        </a:p>
      </dgm:t>
    </dgm:pt>
    <dgm:pt modelId="{19354843-5D7F-4B94-BEBE-055BBF9097D3}" type="parTrans" cxnId="{8E8642BF-81AC-40E5-9709-125E52BE8E02}">
      <dgm:prSet/>
      <dgm:spPr/>
      <dgm:t>
        <a:bodyPr/>
        <a:lstStyle/>
        <a:p>
          <a:pPr algn="r"/>
          <a:endParaRPr lang="en-US"/>
        </a:p>
      </dgm:t>
    </dgm:pt>
    <dgm:pt modelId="{BC954D15-5406-4623-830D-EACBB750870A}" type="sibTrans" cxnId="{8E8642BF-81AC-40E5-9709-125E52BE8E02}">
      <dgm:prSet/>
      <dgm:spPr/>
      <dgm:t>
        <a:bodyPr/>
        <a:lstStyle/>
        <a:p>
          <a:pPr algn="r"/>
          <a:endParaRPr lang="en-US"/>
        </a:p>
      </dgm:t>
    </dgm:pt>
    <dgm:pt modelId="{B5FBB0F8-67BF-480D-A0D6-0BF1A8D95195}">
      <dgm:prSet phldrT="[Text]" phldr="0" custT="1"/>
      <dgm:spPr/>
      <dgm:t>
        <a:bodyPr/>
        <a:lstStyle/>
        <a:p>
          <a:pPr algn="ctr"/>
          <a:r>
            <a:rPr lang="fa-IR" sz="1600" kern="1200" dirty="0">
              <a:solidFill>
                <a:srgbClr val="FFFFFF"/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فصل11</a:t>
          </a:r>
          <a:endParaRPr lang="en-US" sz="700" kern="1200" dirty="0"/>
        </a:p>
      </dgm:t>
    </dgm:pt>
    <dgm:pt modelId="{49AF9E98-B196-4BC6-ABB0-709E19E4E1D0}" type="parTrans" cxnId="{072312A6-DFA9-4033-83EB-E03B63C8FD34}">
      <dgm:prSet/>
      <dgm:spPr/>
      <dgm:t>
        <a:bodyPr/>
        <a:lstStyle/>
        <a:p>
          <a:pPr algn="r"/>
          <a:endParaRPr lang="en-US"/>
        </a:p>
      </dgm:t>
    </dgm:pt>
    <dgm:pt modelId="{218B7C5A-B29E-472B-9953-5806FE6223FC}" type="sibTrans" cxnId="{072312A6-DFA9-4033-83EB-E03B63C8FD34}">
      <dgm:prSet/>
      <dgm:spPr/>
      <dgm:t>
        <a:bodyPr/>
        <a:lstStyle/>
        <a:p>
          <a:pPr algn="r"/>
          <a:endParaRPr lang="en-US"/>
        </a:p>
      </dgm:t>
    </dgm:pt>
    <dgm:pt modelId="{9BC2C421-FEF8-4233-B1DF-90612A478D36}">
      <dgm:prSet phldrT="[Text]" phldr="0"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شگفتی های برگ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B49B2F7A-CE75-4D42-924D-8D3911B7C05D}" type="parTrans" cxnId="{0EAD5BD5-3B54-4901-BA44-00D7C1F16DCC}">
      <dgm:prSet/>
      <dgm:spPr/>
      <dgm:t>
        <a:bodyPr/>
        <a:lstStyle/>
        <a:p>
          <a:pPr algn="r"/>
          <a:endParaRPr lang="en-US"/>
        </a:p>
      </dgm:t>
    </dgm:pt>
    <dgm:pt modelId="{2E978E4E-996C-42C0-85DD-35788F3695E3}" type="sibTrans" cxnId="{0EAD5BD5-3B54-4901-BA44-00D7C1F16DCC}">
      <dgm:prSet/>
      <dgm:spPr/>
      <dgm:t>
        <a:bodyPr/>
        <a:lstStyle/>
        <a:p>
          <a:pPr algn="r"/>
          <a:endParaRPr lang="en-US"/>
        </a:p>
      </dgm:t>
    </dgm:pt>
    <dgm:pt modelId="{05629FA1-C67F-4D0A-BACC-D4AD17BF7D87}">
      <dgm:prSet phldrT="[Text]" phldr="0"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فتوسنتز در برگ گیاهان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B51D3B5C-0FCF-400F-91BF-4CC465270B2D}" type="parTrans" cxnId="{41F94DB5-D949-4FA2-989E-F28A7DE006EB}">
      <dgm:prSet/>
      <dgm:spPr/>
      <dgm:t>
        <a:bodyPr/>
        <a:lstStyle/>
        <a:p>
          <a:pPr algn="r"/>
          <a:endParaRPr lang="en-US"/>
        </a:p>
      </dgm:t>
    </dgm:pt>
    <dgm:pt modelId="{5085E55C-F743-4BCD-9023-5D7F662AB265}" type="sibTrans" cxnId="{41F94DB5-D949-4FA2-989E-F28A7DE006EB}">
      <dgm:prSet/>
      <dgm:spPr/>
      <dgm:t>
        <a:bodyPr/>
        <a:lstStyle/>
        <a:p>
          <a:pPr algn="r"/>
          <a:endParaRPr lang="en-US"/>
        </a:p>
      </dgm:t>
    </dgm:pt>
    <dgm:pt modelId="{E9557D5B-85DF-4347-8092-7D65B64AA1F1}">
      <dgm:prSet phldrT="[Text]" phldr="0" custT="1"/>
      <dgm:spPr/>
      <dgm:t>
        <a:bodyPr/>
        <a:lstStyle/>
        <a:p>
          <a:pPr algn="ctr"/>
          <a:r>
            <a:rPr lang="fa-IR" sz="1600" kern="1200" dirty="0">
              <a:solidFill>
                <a:srgbClr val="FFFFFF"/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فصل12</a:t>
          </a:r>
          <a:r>
            <a:rPr lang="fa-IR" sz="1300" kern="1200" dirty="0"/>
            <a:t> </a:t>
          </a:r>
          <a:endParaRPr lang="en-US" sz="1300" kern="1200" dirty="0"/>
        </a:p>
      </dgm:t>
    </dgm:pt>
    <dgm:pt modelId="{E6FA2EB9-0007-411E-B946-6A091BF215A8}" type="parTrans" cxnId="{6EF1B4D0-C2BF-46C7-8DD0-D5AA3821BBCD}">
      <dgm:prSet/>
      <dgm:spPr/>
      <dgm:t>
        <a:bodyPr/>
        <a:lstStyle/>
        <a:p>
          <a:pPr algn="r"/>
          <a:endParaRPr lang="en-US"/>
        </a:p>
      </dgm:t>
    </dgm:pt>
    <dgm:pt modelId="{D1184ABF-F832-4FB0-B596-95C6B79A71AE}" type="sibTrans" cxnId="{6EF1B4D0-C2BF-46C7-8DD0-D5AA3821BBCD}">
      <dgm:prSet/>
      <dgm:spPr/>
      <dgm:t>
        <a:bodyPr/>
        <a:lstStyle/>
        <a:p>
          <a:pPr algn="r"/>
          <a:endParaRPr lang="en-US"/>
        </a:p>
      </dgm:t>
    </dgm:pt>
    <dgm:pt modelId="{82430C73-B4CA-45C0-A294-9B2E8BCF7A0A}">
      <dgm:prSet phldrT="[Text]" phldr="0"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جنگل برای کیست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45801C8E-1E30-4412-BC30-0D01217436E0}" type="parTrans" cxnId="{0AF4CEB9-7545-4FBF-B4EE-7D26C7A25B69}">
      <dgm:prSet/>
      <dgm:spPr/>
      <dgm:t>
        <a:bodyPr/>
        <a:lstStyle/>
        <a:p>
          <a:pPr algn="r"/>
          <a:endParaRPr lang="en-US"/>
        </a:p>
      </dgm:t>
    </dgm:pt>
    <dgm:pt modelId="{DF5900CB-2B8D-4CD1-A826-4E3A796C6586}" type="sibTrans" cxnId="{0AF4CEB9-7545-4FBF-B4EE-7D26C7A25B69}">
      <dgm:prSet/>
      <dgm:spPr/>
      <dgm:t>
        <a:bodyPr/>
        <a:lstStyle/>
        <a:p>
          <a:pPr algn="r"/>
          <a:endParaRPr lang="en-US"/>
        </a:p>
      </dgm:t>
    </dgm:pt>
    <dgm:pt modelId="{6E81FA7F-EA9F-4DA9-8AAC-D01F3E72BCF4}">
      <dgm:prSet phldrT="[Text]" phldr="0"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جانوران و چرخه موجود بین جانوران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2C702313-88F0-4A23-AB1E-7F50EAE695F2}" type="parTrans" cxnId="{2225DD30-8167-41D7-A8BC-79E24FBC301F}">
      <dgm:prSet/>
      <dgm:spPr/>
      <dgm:t>
        <a:bodyPr/>
        <a:lstStyle/>
        <a:p>
          <a:pPr algn="r"/>
          <a:endParaRPr lang="en-US"/>
        </a:p>
      </dgm:t>
    </dgm:pt>
    <dgm:pt modelId="{CD8C0502-6F53-4952-9382-3C6379430024}" type="sibTrans" cxnId="{2225DD30-8167-41D7-A8BC-79E24FBC301F}">
      <dgm:prSet/>
      <dgm:spPr/>
      <dgm:t>
        <a:bodyPr/>
        <a:lstStyle/>
        <a:p>
          <a:pPr algn="r"/>
          <a:endParaRPr lang="en-US"/>
        </a:p>
      </dgm:t>
    </dgm:pt>
    <dgm:pt modelId="{17FE8E04-7B7E-4084-8C28-C83AD8D12A8F}">
      <dgm:prSet phldrT="[Text]" phldr="0" custT="1"/>
      <dgm:spPr/>
      <dgm:t>
        <a:bodyPr/>
        <a:lstStyle/>
        <a:p>
          <a:pPr algn="r" rtl="1"/>
          <a:r>
            <a:rPr lang="fa-IR" sz="1400" b="1" dirty="0">
              <a:cs typeface="B Nazanin" panose="00000400000000000000" pitchFamily="2" charset="-78"/>
            </a:rPr>
            <a:t>سلول و عدسی</a:t>
          </a:r>
          <a:endParaRPr lang="en-US" sz="1400" b="1" dirty="0">
            <a:cs typeface="B Nazanin" panose="00000400000000000000" pitchFamily="2" charset="-78"/>
          </a:endParaRPr>
        </a:p>
      </dgm:t>
    </dgm:pt>
    <dgm:pt modelId="{6626A734-6033-4681-9852-8A54CBE9FA87}" type="parTrans" cxnId="{61C5C53A-2DFA-44B7-BBF7-76D7F7AF105D}">
      <dgm:prSet/>
      <dgm:spPr/>
      <dgm:t>
        <a:bodyPr/>
        <a:lstStyle/>
        <a:p>
          <a:endParaRPr lang="en-US"/>
        </a:p>
      </dgm:t>
    </dgm:pt>
    <dgm:pt modelId="{A81E3E32-11CE-490D-B9F4-39039EFB5913}" type="sibTrans" cxnId="{61C5C53A-2DFA-44B7-BBF7-76D7F7AF105D}">
      <dgm:prSet/>
      <dgm:spPr/>
      <dgm:t>
        <a:bodyPr/>
        <a:lstStyle/>
        <a:p>
          <a:endParaRPr lang="en-US"/>
        </a:p>
      </dgm:t>
    </dgm:pt>
    <dgm:pt modelId="{A446F73D-3130-42B9-8519-62C52D65C67C}">
      <dgm:prSet phldrT="[Text]" phldr="0" custT="1"/>
      <dgm:spPr/>
      <dgm:t>
        <a:bodyPr/>
        <a:lstStyle/>
        <a:p>
          <a:pPr algn="r" rtl="1"/>
          <a:r>
            <a:rPr lang="fa-IR" sz="1400" b="1" dirty="0">
              <a:cs typeface="B Nazanin" panose="00000400000000000000" pitchFamily="2" charset="-78"/>
            </a:rPr>
            <a:t>میکروسکوپ</a:t>
          </a:r>
          <a:endParaRPr lang="en-US" sz="1400" b="1" dirty="0">
            <a:cs typeface="B Nazanin" panose="00000400000000000000" pitchFamily="2" charset="-78"/>
          </a:endParaRPr>
        </a:p>
      </dgm:t>
    </dgm:pt>
    <dgm:pt modelId="{AD401F5C-49C4-4B7F-8C86-64EEA371B768}" type="parTrans" cxnId="{3A567113-CCDF-474A-ACFA-B6772351C925}">
      <dgm:prSet/>
      <dgm:spPr/>
      <dgm:t>
        <a:bodyPr/>
        <a:lstStyle/>
        <a:p>
          <a:endParaRPr lang="en-US"/>
        </a:p>
      </dgm:t>
    </dgm:pt>
    <dgm:pt modelId="{00F7F9AA-0DEC-441E-830D-DEA1C517CAC9}" type="sibTrans" cxnId="{3A567113-CCDF-474A-ACFA-B6772351C925}">
      <dgm:prSet/>
      <dgm:spPr/>
      <dgm:t>
        <a:bodyPr/>
        <a:lstStyle/>
        <a:p>
          <a:endParaRPr lang="en-US"/>
        </a:p>
      </dgm:t>
    </dgm:pt>
    <dgm:pt modelId="{62EA6FEB-02E4-4223-A72D-173F5D5D9071}">
      <dgm:prSet phldrT="[Text]" phldr="0"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قارچ و کپک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F74618FE-D64A-4112-BA48-9D6BB3AC9171}" type="parTrans" cxnId="{955B9774-573E-4AF0-90BE-54DF3570B1C2}">
      <dgm:prSet/>
      <dgm:spPr/>
      <dgm:t>
        <a:bodyPr/>
        <a:lstStyle/>
        <a:p>
          <a:endParaRPr lang="en-US"/>
        </a:p>
      </dgm:t>
    </dgm:pt>
    <dgm:pt modelId="{5B519CF5-8B9A-4324-A6E7-921F62B0E553}" type="sibTrans" cxnId="{955B9774-573E-4AF0-90BE-54DF3570B1C2}">
      <dgm:prSet/>
      <dgm:spPr/>
      <dgm:t>
        <a:bodyPr/>
        <a:lstStyle/>
        <a:p>
          <a:endParaRPr lang="en-US"/>
        </a:p>
      </dgm:t>
    </dgm:pt>
    <dgm:pt modelId="{8A6854DA-35DC-423B-B160-C9789D2688BA}">
      <dgm:prSet/>
      <dgm:spPr/>
      <dgm:t>
        <a:bodyPr/>
        <a:lstStyle/>
        <a:p>
          <a:r>
            <a:rPr lang="fa-IR" dirty="0">
              <a:cs typeface="B Nazanin" panose="00000400000000000000" pitchFamily="2" charset="-78"/>
            </a:rPr>
            <a:t>فصل 13</a:t>
          </a:r>
          <a:endParaRPr lang="en-US" dirty="0">
            <a:cs typeface="B Nazanin" panose="00000400000000000000" pitchFamily="2" charset="-78"/>
          </a:endParaRPr>
        </a:p>
      </dgm:t>
    </dgm:pt>
    <dgm:pt modelId="{5B028F16-1A41-4F55-8508-907CE83983D4}" type="parTrans" cxnId="{00FDFFD2-8EAD-4935-8E1D-5FEBCD03B96C}">
      <dgm:prSet/>
      <dgm:spPr/>
      <dgm:t>
        <a:bodyPr/>
        <a:lstStyle/>
        <a:p>
          <a:endParaRPr lang="en-US"/>
        </a:p>
      </dgm:t>
    </dgm:pt>
    <dgm:pt modelId="{C585BECA-49D3-42F4-AE3D-76DECFC217BD}" type="sibTrans" cxnId="{00FDFFD2-8EAD-4935-8E1D-5FEBCD03B96C}">
      <dgm:prSet/>
      <dgm:spPr/>
      <dgm:t>
        <a:bodyPr/>
        <a:lstStyle/>
        <a:p>
          <a:endParaRPr lang="en-US"/>
        </a:p>
      </dgm:t>
    </dgm:pt>
    <dgm:pt modelId="{6DF85A1D-FF09-4906-92D6-02074085CEA3}">
      <dgm:prSet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سالم بمانیم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C5759D91-8CF0-46E3-AA09-D2D8430713D5}" type="parTrans" cxnId="{55B34D66-71DF-46CD-8579-E93C5FBA6AB2}">
      <dgm:prSet/>
      <dgm:spPr/>
      <dgm:t>
        <a:bodyPr/>
        <a:lstStyle/>
        <a:p>
          <a:endParaRPr lang="en-US"/>
        </a:p>
      </dgm:t>
    </dgm:pt>
    <dgm:pt modelId="{0321A16C-95BA-4101-8887-C014BE2FBF56}" type="sibTrans" cxnId="{55B34D66-71DF-46CD-8579-E93C5FBA6AB2}">
      <dgm:prSet/>
      <dgm:spPr/>
      <dgm:t>
        <a:bodyPr/>
        <a:lstStyle/>
        <a:p>
          <a:endParaRPr lang="en-US"/>
        </a:p>
      </dgm:t>
    </dgm:pt>
    <dgm:pt modelId="{10C33786-9318-4F15-BDE1-41901F071E64}">
      <dgm:prSet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میکروب ها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0BB8F64C-07B7-4C42-B4DA-F2E577A6EA87}" type="parTrans" cxnId="{9134ACBB-11A9-4CF8-8196-204B6A6B8CE1}">
      <dgm:prSet/>
      <dgm:spPr/>
      <dgm:t>
        <a:bodyPr/>
        <a:lstStyle/>
        <a:p>
          <a:endParaRPr lang="en-US"/>
        </a:p>
      </dgm:t>
    </dgm:pt>
    <dgm:pt modelId="{A8D9CB5B-45E9-46B6-BF58-80F77D353B1C}" type="sibTrans" cxnId="{9134ACBB-11A9-4CF8-8196-204B6A6B8CE1}">
      <dgm:prSet/>
      <dgm:spPr/>
      <dgm:t>
        <a:bodyPr/>
        <a:lstStyle/>
        <a:p>
          <a:endParaRPr lang="en-US"/>
        </a:p>
      </dgm:t>
    </dgm:pt>
    <dgm:pt modelId="{986D3ECB-7A6D-4476-B5C9-A1395A0D89BD}">
      <dgm:prSet custT="1"/>
      <dgm:spPr/>
      <dgm:t>
        <a:bodyPr/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سد های دفاعی بدن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gm:t>
    </dgm:pt>
    <dgm:pt modelId="{5F8BB9FF-A5D0-4144-B0E3-779252F8DE26}" type="parTrans" cxnId="{A15FAF93-645E-4520-B7AB-87F7B9B1D69E}">
      <dgm:prSet/>
      <dgm:spPr/>
      <dgm:t>
        <a:bodyPr/>
        <a:lstStyle/>
        <a:p>
          <a:endParaRPr lang="en-US"/>
        </a:p>
      </dgm:t>
    </dgm:pt>
    <dgm:pt modelId="{E89886A8-12E5-478C-AE6B-24E078AC7BDB}" type="sibTrans" cxnId="{A15FAF93-645E-4520-B7AB-87F7B9B1D69E}">
      <dgm:prSet/>
      <dgm:spPr/>
      <dgm:t>
        <a:bodyPr/>
        <a:lstStyle/>
        <a:p>
          <a:endParaRPr lang="en-US"/>
        </a:p>
      </dgm:t>
    </dgm:pt>
    <dgm:pt modelId="{BE17A867-541F-4E11-9AD7-04F4A6D1F4D9}" type="pres">
      <dgm:prSet presAssocID="{1F29D06D-7E33-4B16-A96D-B9BF3FAFC8D3}" presName="linearFlow" presStyleCnt="0">
        <dgm:presLayoutVars>
          <dgm:dir/>
          <dgm:animLvl val="lvl"/>
          <dgm:resizeHandles val="exact"/>
        </dgm:presLayoutVars>
      </dgm:prSet>
      <dgm:spPr/>
    </dgm:pt>
    <dgm:pt modelId="{ED13E2C8-E906-420D-B11E-B9702A6502A5}" type="pres">
      <dgm:prSet presAssocID="{190C5DD8-B4CE-466E-9EBF-904F7DC55255}" presName="composite" presStyleCnt="0"/>
      <dgm:spPr/>
    </dgm:pt>
    <dgm:pt modelId="{DAFE891B-E558-479D-AF14-0089F9C56422}" type="pres">
      <dgm:prSet presAssocID="{190C5DD8-B4CE-466E-9EBF-904F7DC55255}" presName="parentText" presStyleLbl="alignNode1" presStyleIdx="0" presStyleCnt="4" custScaleY="111169">
        <dgm:presLayoutVars>
          <dgm:chMax val="1"/>
          <dgm:bulletEnabled val="1"/>
        </dgm:presLayoutVars>
      </dgm:prSet>
      <dgm:spPr/>
    </dgm:pt>
    <dgm:pt modelId="{44E60554-C4AE-42E6-A9C3-DCBAAF81454F}" type="pres">
      <dgm:prSet presAssocID="{190C5DD8-B4CE-466E-9EBF-904F7DC55255}" presName="descendantText" presStyleLbl="alignAcc1" presStyleIdx="0" presStyleCnt="4" custScaleY="171245" custLinFactNeighborX="1105" custLinFactNeighborY="-4925">
        <dgm:presLayoutVars>
          <dgm:bulletEnabled val="1"/>
        </dgm:presLayoutVars>
      </dgm:prSet>
      <dgm:spPr/>
    </dgm:pt>
    <dgm:pt modelId="{B8DE3A42-73CD-47C6-843F-1797DCD3AC57}" type="pres">
      <dgm:prSet presAssocID="{719C5C6E-298B-475A-A900-DE7629A9F033}" presName="sp" presStyleCnt="0"/>
      <dgm:spPr/>
    </dgm:pt>
    <dgm:pt modelId="{DEE32F53-8E13-4ABD-945C-0BECA26FF44F}" type="pres">
      <dgm:prSet presAssocID="{B5FBB0F8-67BF-480D-A0D6-0BF1A8D95195}" presName="composite" presStyleCnt="0"/>
      <dgm:spPr/>
    </dgm:pt>
    <dgm:pt modelId="{DFB4A287-3814-4B3E-9F89-5AA15FA2FC6D}" type="pres">
      <dgm:prSet presAssocID="{B5FBB0F8-67BF-480D-A0D6-0BF1A8D95195}" presName="parentText" presStyleLbl="alignNode1" presStyleIdx="1" presStyleCnt="4" custLinFactNeighborX="-18180" custLinFactNeighborY="6363">
        <dgm:presLayoutVars>
          <dgm:chMax val="1"/>
          <dgm:bulletEnabled val="1"/>
        </dgm:presLayoutVars>
      </dgm:prSet>
      <dgm:spPr/>
    </dgm:pt>
    <dgm:pt modelId="{2DBF3D1F-C0DD-4B97-8C2D-9151C34AE4D8}" type="pres">
      <dgm:prSet presAssocID="{B5FBB0F8-67BF-480D-A0D6-0BF1A8D95195}" presName="descendantText" presStyleLbl="alignAcc1" presStyleIdx="1" presStyleCnt="4" custScaleX="93103" custScaleY="148537" custLinFactNeighborX="-2342" custLinFactNeighborY="-12183">
        <dgm:presLayoutVars>
          <dgm:bulletEnabled val="1"/>
        </dgm:presLayoutVars>
      </dgm:prSet>
      <dgm:spPr/>
    </dgm:pt>
    <dgm:pt modelId="{2CB2EA8C-94F6-43A1-AB2B-C6C43159D13C}" type="pres">
      <dgm:prSet presAssocID="{218B7C5A-B29E-472B-9953-5806FE6223FC}" presName="sp" presStyleCnt="0"/>
      <dgm:spPr/>
    </dgm:pt>
    <dgm:pt modelId="{DB5AF2DE-A3FA-4125-B4C5-F9E6FE5A53FB}" type="pres">
      <dgm:prSet presAssocID="{E9557D5B-85DF-4347-8092-7D65B64AA1F1}" presName="composite" presStyleCnt="0"/>
      <dgm:spPr/>
    </dgm:pt>
    <dgm:pt modelId="{91FB1EEC-E65B-45A6-868C-38C0B7DF3930}" type="pres">
      <dgm:prSet presAssocID="{E9557D5B-85DF-4347-8092-7D65B64AA1F1}" presName="parentText" presStyleLbl="alignNode1" presStyleIdx="2" presStyleCnt="4" custScaleX="119563" custScaleY="109768" custLinFactNeighborX="-21816" custLinFactNeighborY="0">
        <dgm:presLayoutVars>
          <dgm:chMax val="1"/>
          <dgm:bulletEnabled val="1"/>
        </dgm:presLayoutVars>
      </dgm:prSet>
      <dgm:spPr/>
    </dgm:pt>
    <dgm:pt modelId="{30694B7D-AB81-4A3D-B187-4E759E82274A}" type="pres">
      <dgm:prSet presAssocID="{E9557D5B-85DF-4347-8092-7D65B64AA1F1}" presName="descendantText" presStyleLbl="alignAcc1" presStyleIdx="2" presStyleCnt="4" custScaleX="98925" custScaleY="181685" custLinFactNeighborX="2584" custLinFactNeighborY="-12986">
        <dgm:presLayoutVars>
          <dgm:bulletEnabled val="1"/>
        </dgm:presLayoutVars>
      </dgm:prSet>
      <dgm:spPr/>
    </dgm:pt>
    <dgm:pt modelId="{6428F4A4-C2AB-4CDA-8C7E-864901137CE2}" type="pres">
      <dgm:prSet presAssocID="{D1184ABF-F832-4FB0-B596-95C6B79A71AE}" presName="sp" presStyleCnt="0"/>
      <dgm:spPr/>
    </dgm:pt>
    <dgm:pt modelId="{6DDFD291-7BED-4650-817B-A454DAC71FB1}" type="pres">
      <dgm:prSet presAssocID="{8A6854DA-35DC-423B-B160-C9789D2688BA}" presName="composite" presStyleCnt="0"/>
      <dgm:spPr/>
    </dgm:pt>
    <dgm:pt modelId="{7B066221-E6D4-4BAF-82CA-B22778CB68DE}" type="pres">
      <dgm:prSet presAssocID="{8A6854DA-35DC-423B-B160-C9789D2688BA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5C08B056-1CBC-4970-90EB-CE8675E7F754}" type="pres">
      <dgm:prSet presAssocID="{8A6854DA-35DC-423B-B160-C9789D2688BA}" presName="descendantText" presStyleLbl="alignAcc1" presStyleIdx="3" presStyleCnt="4" custScaleX="100433" custScaleY="175696" custLinFactNeighborX="3380" custLinFactNeighborY="1993">
        <dgm:presLayoutVars>
          <dgm:bulletEnabled val="1"/>
        </dgm:presLayoutVars>
      </dgm:prSet>
      <dgm:spPr/>
    </dgm:pt>
  </dgm:ptLst>
  <dgm:cxnLst>
    <dgm:cxn modelId="{7CED980A-16EB-42FB-BE93-6419D0169599}" type="presOf" srcId="{8A6854DA-35DC-423B-B160-C9789D2688BA}" destId="{7B066221-E6D4-4BAF-82CA-B22778CB68DE}" srcOrd="0" destOrd="0" presId="urn:microsoft.com/office/officeart/2005/8/layout/chevron2"/>
    <dgm:cxn modelId="{3A567113-CCDF-474A-ACFA-B6772351C925}" srcId="{190C5DD8-B4CE-466E-9EBF-904F7DC55255}" destId="{A446F73D-3130-42B9-8519-62C52D65C67C}" srcOrd="2" destOrd="0" parTransId="{AD401F5C-49C4-4B7F-8C86-64EEA371B768}" sibTransId="{00F7F9AA-0DEC-441E-830D-DEA1C517CAC9}"/>
    <dgm:cxn modelId="{C67B7416-645D-435C-A023-424F856DCAF9}" type="presOf" srcId="{986D3ECB-7A6D-4476-B5C9-A1395A0D89BD}" destId="{5C08B056-1CBC-4970-90EB-CE8675E7F754}" srcOrd="0" destOrd="2" presId="urn:microsoft.com/office/officeart/2005/8/layout/chevron2"/>
    <dgm:cxn modelId="{31355C2C-A9B8-4FA2-BD9B-5806B8A109A9}" type="presOf" srcId="{6DF85A1D-FF09-4906-92D6-02074085CEA3}" destId="{5C08B056-1CBC-4970-90EB-CE8675E7F754}" srcOrd="0" destOrd="0" presId="urn:microsoft.com/office/officeart/2005/8/layout/chevron2"/>
    <dgm:cxn modelId="{2225DD30-8167-41D7-A8BC-79E24FBC301F}" srcId="{E9557D5B-85DF-4347-8092-7D65B64AA1F1}" destId="{6E81FA7F-EA9F-4DA9-8AAC-D01F3E72BCF4}" srcOrd="1" destOrd="0" parTransId="{2C702313-88F0-4A23-AB1E-7F50EAE695F2}" sibTransId="{CD8C0502-6F53-4952-9382-3C6379430024}"/>
    <dgm:cxn modelId="{61C5C53A-2DFA-44B7-BBF7-76D7F7AF105D}" srcId="{190C5DD8-B4CE-466E-9EBF-904F7DC55255}" destId="{17FE8E04-7B7E-4084-8C28-C83AD8D12A8F}" srcOrd="1" destOrd="0" parTransId="{6626A734-6033-4681-9852-8A54CBE9FA87}" sibTransId="{A81E3E32-11CE-490D-B9F4-39039EFB5913}"/>
    <dgm:cxn modelId="{55B34D66-71DF-46CD-8579-E93C5FBA6AB2}" srcId="{8A6854DA-35DC-423B-B160-C9789D2688BA}" destId="{6DF85A1D-FF09-4906-92D6-02074085CEA3}" srcOrd="0" destOrd="0" parTransId="{C5759D91-8CF0-46E3-AA09-D2D8430713D5}" sibTransId="{0321A16C-95BA-4101-8887-C014BE2FBF56}"/>
    <dgm:cxn modelId="{B6952E72-A7EF-4605-A1A6-4D5242836A7B}" srcId="{1F29D06D-7E33-4B16-A96D-B9BF3FAFC8D3}" destId="{190C5DD8-B4CE-466E-9EBF-904F7DC55255}" srcOrd="0" destOrd="0" parTransId="{D837AE8F-F8A6-49F4-B174-9614D8FB487C}" sibTransId="{719C5C6E-298B-475A-A900-DE7629A9F033}"/>
    <dgm:cxn modelId="{955B9774-573E-4AF0-90BE-54DF3570B1C2}" srcId="{E9557D5B-85DF-4347-8092-7D65B64AA1F1}" destId="{62EA6FEB-02E4-4223-A72D-173F5D5D9071}" srcOrd="2" destOrd="0" parTransId="{F74618FE-D64A-4112-BA48-9D6BB3AC9171}" sibTransId="{5B519CF5-8B9A-4324-A6E7-921F62B0E553}"/>
    <dgm:cxn modelId="{23644179-A9BE-48F7-9259-EB2291DD0525}" type="presOf" srcId="{E9557D5B-85DF-4347-8092-7D65B64AA1F1}" destId="{91FB1EEC-E65B-45A6-868C-38C0B7DF3930}" srcOrd="0" destOrd="0" presId="urn:microsoft.com/office/officeart/2005/8/layout/chevron2"/>
    <dgm:cxn modelId="{98DC9F88-99B0-4EF9-997F-FB43AE63C952}" type="presOf" srcId="{9BC2C421-FEF8-4233-B1DF-90612A478D36}" destId="{2DBF3D1F-C0DD-4B97-8C2D-9151C34AE4D8}" srcOrd="0" destOrd="0" presId="urn:microsoft.com/office/officeart/2005/8/layout/chevron2"/>
    <dgm:cxn modelId="{A38C588B-4A7D-42BE-A45B-4AE46A942226}" type="presOf" srcId="{190C5DD8-B4CE-466E-9EBF-904F7DC55255}" destId="{DAFE891B-E558-479D-AF14-0089F9C56422}" srcOrd="0" destOrd="0" presId="urn:microsoft.com/office/officeart/2005/8/layout/chevron2"/>
    <dgm:cxn modelId="{BA251B8C-4AF4-413F-9190-85F3D1F4624A}" type="presOf" srcId="{1F29D06D-7E33-4B16-A96D-B9BF3FAFC8D3}" destId="{BE17A867-541F-4E11-9AD7-04F4A6D1F4D9}" srcOrd="0" destOrd="0" presId="urn:microsoft.com/office/officeart/2005/8/layout/chevron2"/>
    <dgm:cxn modelId="{A15FAF93-645E-4520-B7AB-87F7B9B1D69E}" srcId="{8A6854DA-35DC-423B-B160-C9789D2688BA}" destId="{986D3ECB-7A6D-4476-B5C9-A1395A0D89BD}" srcOrd="2" destOrd="0" parTransId="{5F8BB9FF-A5D0-4144-B0E3-779252F8DE26}" sibTransId="{E89886A8-12E5-478C-AE6B-24E078AC7BDB}"/>
    <dgm:cxn modelId="{32110C98-CA8C-44F2-AC00-F6AD0A5F43EB}" type="presOf" srcId="{82430C73-B4CA-45C0-A294-9B2E8BCF7A0A}" destId="{30694B7D-AB81-4A3D-B187-4E759E82274A}" srcOrd="0" destOrd="0" presId="urn:microsoft.com/office/officeart/2005/8/layout/chevron2"/>
    <dgm:cxn modelId="{5887EEA5-147C-4627-8269-465A2AAE8524}" type="presOf" srcId="{10C33786-9318-4F15-BDE1-41901F071E64}" destId="{5C08B056-1CBC-4970-90EB-CE8675E7F754}" srcOrd="0" destOrd="1" presId="urn:microsoft.com/office/officeart/2005/8/layout/chevron2"/>
    <dgm:cxn modelId="{072312A6-DFA9-4033-83EB-E03B63C8FD34}" srcId="{1F29D06D-7E33-4B16-A96D-B9BF3FAFC8D3}" destId="{B5FBB0F8-67BF-480D-A0D6-0BF1A8D95195}" srcOrd="1" destOrd="0" parTransId="{49AF9E98-B196-4BC6-ABB0-709E19E4E1D0}" sibTransId="{218B7C5A-B29E-472B-9953-5806FE6223FC}"/>
    <dgm:cxn modelId="{140417A6-91D2-455D-97CE-A2BB78A5A1E0}" type="presOf" srcId="{05629FA1-C67F-4D0A-BACC-D4AD17BF7D87}" destId="{2DBF3D1F-C0DD-4B97-8C2D-9151C34AE4D8}" srcOrd="0" destOrd="1" presId="urn:microsoft.com/office/officeart/2005/8/layout/chevron2"/>
    <dgm:cxn modelId="{41F94DB5-D949-4FA2-989E-F28A7DE006EB}" srcId="{B5FBB0F8-67BF-480D-A0D6-0BF1A8D95195}" destId="{05629FA1-C67F-4D0A-BACC-D4AD17BF7D87}" srcOrd="1" destOrd="0" parTransId="{B51D3B5C-0FCF-400F-91BF-4CC465270B2D}" sibTransId="{5085E55C-F743-4BCD-9023-5D7F662AB265}"/>
    <dgm:cxn modelId="{0AF4CEB9-7545-4FBF-B4EE-7D26C7A25B69}" srcId="{E9557D5B-85DF-4347-8092-7D65B64AA1F1}" destId="{82430C73-B4CA-45C0-A294-9B2E8BCF7A0A}" srcOrd="0" destOrd="0" parTransId="{45801C8E-1E30-4412-BC30-0D01217436E0}" sibTransId="{DF5900CB-2B8D-4CD1-A826-4E3A796C6586}"/>
    <dgm:cxn modelId="{9134ACBB-11A9-4CF8-8196-204B6A6B8CE1}" srcId="{8A6854DA-35DC-423B-B160-C9789D2688BA}" destId="{10C33786-9318-4F15-BDE1-41901F071E64}" srcOrd="1" destOrd="0" parTransId="{0BB8F64C-07B7-4C42-B4DA-F2E577A6EA87}" sibTransId="{A8D9CB5B-45E9-46B6-BF58-80F77D353B1C}"/>
    <dgm:cxn modelId="{8E8642BF-81AC-40E5-9709-125E52BE8E02}" srcId="{190C5DD8-B4CE-466E-9EBF-904F7DC55255}" destId="{B99E973C-64A8-40CB-9D79-57737B679620}" srcOrd="0" destOrd="0" parTransId="{19354843-5D7F-4B94-BEBE-055BBF9097D3}" sibTransId="{BC954D15-5406-4623-830D-EACBB750870A}"/>
    <dgm:cxn modelId="{17D416CC-C12B-42BA-983E-FFABAA02F7F0}" type="presOf" srcId="{B99E973C-64A8-40CB-9D79-57737B679620}" destId="{44E60554-C4AE-42E6-A9C3-DCBAAF81454F}" srcOrd="0" destOrd="0" presId="urn:microsoft.com/office/officeart/2005/8/layout/chevron2"/>
    <dgm:cxn modelId="{E31F22CD-03A6-4394-A727-C3724C38C572}" type="presOf" srcId="{62EA6FEB-02E4-4223-A72D-173F5D5D9071}" destId="{30694B7D-AB81-4A3D-B187-4E759E82274A}" srcOrd="0" destOrd="2" presId="urn:microsoft.com/office/officeart/2005/8/layout/chevron2"/>
    <dgm:cxn modelId="{6EF1B4D0-C2BF-46C7-8DD0-D5AA3821BBCD}" srcId="{1F29D06D-7E33-4B16-A96D-B9BF3FAFC8D3}" destId="{E9557D5B-85DF-4347-8092-7D65B64AA1F1}" srcOrd="2" destOrd="0" parTransId="{E6FA2EB9-0007-411E-B946-6A091BF215A8}" sibTransId="{D1184ABF-F832-4FB0-B596-95C6B79A71AE}"/>
    <dgm:cxn modelId="{66501DD2-5C00-4BF2-B76F-AD319C4AF281}" type="presOf" srcId="{17FE8E04-7B7E-4084-8C28-C83AD8D12A8F}" destId="{44E60554-C4AE-42E6-A9C3-DCBAAF81454F}" srcOrd="0" destOrd="1" presId="urn:microsoft.com/office/officeart/2005/8/layout/chevron2"/>
    <dgm:cxn modelId="{00FDFFD2-8EAD-4935-8E1D-5FEBCD03B96C}" srcId="{1F29D06D-7E33-4B16-A96D-B9BF3FAFC8D3}" destId="{8A6854DA-35DC-423B-B160-C9789D2688BA}" srcOrd="3" destOrd="0" parTransId="{5B028F16-1A41-4F55-8508-907CE83983D4}" sibTransId="{C585BECA-49D3-42F4-AE3D-76DECFC217BD}"/>
    <dgm:cxn modelId="{0EAD5BD5-3B54-4901-BA44-00D7C1F16DCC}" srcId="{B5FBB0F8-67BF-480D-A0D6-0BF1A8D95195}" destId="{9BC2C421-FEF8-4233-B1DF-90612A478D36}" srcOrd="0" destOrd="0" parTransId="{B49B2F7A-CE75-4D42-924D-8D3911B7C05D}" sibTransId="{2E978E4E-996C-42C0-85DD-35788F3695E3}"/>
    <dgm:cxn modelId="{95858FD6-E068-4E8E-A654-627A5701CF3A}" type="presOf" srcId="{A446F73D-3130-42B9-8519-62C52D65C67C}" destId="{44E60554-C4AE-42E6-A9C3-DCBAAF81454F}" srcOrd="0" destOrd="2" presId="urn:microsoft.com/office/officeart/2005/8/layout/chevron2"/>
    <dgm:cxn modelId="{FB59C5DB-C246-414D-A521-52DADF1782D5}" type="presOf" srcId="{B5FBB0F8-67BF-480D-A0D6-0BF1A8D95195}" destId="{DFB4A287-3814-4B3E-9F89-5AA15FA2FC6D}" srcOrd="0" destOrd="0" presId="urn:microsoft.com/office/officeart/2005/8/layout/chevron2"/>
    <dgm:cxn modelId="{140CA6EF-2BF0-4F9C-ACC1-86830227F653}" type="presOf" srcId="{6E81FA7F-EA9F-4DA9-8AAC-D01F3E72BCF4}" destId="{30694B7D-AB81-4A3D-B187-4E759E82274A}" srcOrd="0" destOrd="1" presId="urn:microsoft.com/office/officeart/2005/8/layout/chevron2"/>
    <dgm:cxn modelId="{904C2C4E-7A35-4BD2-8F65-08E6FAB54B2B}" type="presParOf" srcId="{BE17A867-541F-4E11-9AD7-04F4A6D1F4D9}" destId="{ED13E2C8-E906-420D-B11E-B9702A6502A5}" srcOrd="0" destOrd="0" presId="urn:microsoft.com/office/officeart/2005/8/layout/chevron2"/>
    <dgm:cxn modelId="{4C1C9E97-495A-4F1A-A060-FE73F278C36D}" type="presParOf" srcId="{ED13E2C8-E906-420D-B11E-B9702A6502A5}" destId="{DAFE891B-E558-479D-AF14-0089F9C56422}" srcOrd="0" destOrd="0" presId="urn:microsoft.com/office/officeart/2005/8/layout/chevron2"/>
    <dgm:cxn modelId="{EEEC1254-00CC-4A6E-AF27-DA47AF8445E4}" type="presParOf" srcId="{ED13E2C8-E906-420D-B11E-B9702A6502A5}" destId="{44E60554-C4AE-42E6-A9C3-DCBAAF81454F}" srcOrd="1" destOrd="0" presId="urn:microsoft.com/office/officeart/2005/8/layout/chevron2"/>
    <dgm:cxn modelId="{8D6287DA-72EB-469E-B2EC-C9FD2656159A}" type="presParOf" srcId="{BE17A867-541F-4E11-9AD7-04F4A6D1F4D9}" destId="{B8DE3A42-73CD-47C6-843F-1797DCD3AC57}" srcOrd="1" destOrd="0" presId="urn:microsoft.com/office/officeart/2005/8/layout/chevron2"/>
    <dgm:cxn modelId="{6D669B1E-853D-4DD9-906D-EB805A743176}" type="presParOf" srcId="{BE17A867-541F-4E11-9AD7-04F4A6D1F4D9}" destId="{DEE32F53-8E13-4ABD-945C-0BECA26FF44F}" srcOrd="2" destOrd="0" presId="urn:microsoft.com/office/officeart/2005/8/layout/chevron2"/>
    <dgm:cxn modelId="{C59B675C-EE04-4D68-8C52-B825A98342DD}" type="presParOf" srcId="{DEE32F53-8E13-4ABD-945C-0BECA26FF44F}" destId="{DFB4A287-3814-4B3E-9F89-5AA15FA2FC6D}" srcOrd="0" destOrd="0" presId="urn:microsoft.com/office/officeart/2005/8/layout/chevron2"/>
    <dgm:cxn modelId="{D3B26916-B3F4-4A96-9B27-E11ED17B7BF2}" type="presParOf" srcId="{DEE32F53-8E13-4ABD-945C-0BECA26FF44F}" destId="{2DBF3D1F-C0DD-4B97-8C2D-9151C34AE4D8}" srcOrd="1" destOrd="0" presId="urn:microsoft.com/office/officeart/2005/8/layout/chevron2"/>
    <dgm:cxn modelId="{85D44DEF-1FC1-4AE6-88AB-ABF77D601511}" type="presParOf" srcId="{BE17A867-541F-4E11-9AD7-04F4A6D1F4D9}" destId="{2CB2EA8C-94F6-43A1-AB2B-C6C43159D13C}" srcOrd="3" destOrd="0" presId="urn:microsoft.com/office/officeart/2005/8/layout/chevron2"/>
    <dgm:cxn modelId="{4BCB6C6A-D7F6-4604-BBB7-24BC04D649D6}" type="presParOf" srcId="{BE17A867-541F-4E11-9AD7-04F4A6D1F4D9}" destId="{DB5AF2DE-A3FA-4125-B4C5-F9E6FE5A53FB}" srcOrd="4" destOrd="0" presId="urn:microsoft.com/office/officeart/2005/8/layout/chevron2"/>
    <dgm:cxn modelId="{C6F35735-DE15-4582-B72E-C3FE09D6877A}" type="presParOf" srcId="{DB5AF2DE-A3FA-4125-B4C5-F9E6FE5A53FB}" destId="{91FB1EEC-E65B-45A6-868C-38C0B7DF3930}" srcOrd="0" destOrd="0" presId="urn:microsoft.com/office/officeart/2005/8/layout/chevron2"/>
    <dgm:cxn modelId="{07B9CE2F-C1EB-499B-BFD7-4537A0A580F1}" type="presParOf" srcId="{DB5AF2DE-A3FA-4125-B4C5-F9E6FE5A53FB}" destId="{30694B7D-AB81-4A3D-B187-4E759E82274A}" srcOrd="1" destOrd="0" presId="urn:microsoft.com/office/officeart/2005/8/layout/chevron2"/>
    <dgm:cxn modelId="{0D8AF248-E774-4333-9690-54EA8B509F1D}" type="presParOf" srcId="{BE17A867-541F-4E11-9AD7-04F4A6D1F4D9}" destId="{6428F4A4-C2AB-4CDA-8C7E-864901137CE2}" srcOrd="5" destOrd="0" presId="urn:microsoft.com/office/officeart/2005/8/layout/chevron2"/>
    <dgm:cxn modelId="{775B97AB-739B-4D82-A0ED-2AABED05DD3C}" type="presParOf" srcId="{BE17A867-541F-4E11-9AD7-04F4A6D1F4D9}" destId="{6DDFD291-7BED-4650-817B-A454DAC71FB1}" srcOrd="6" destOrd="0" presId="urn:microsoft.com/office/officeart/2005/8/layout/chevron2"/>
    <dgm:cxn modelId="{29EC3C83-CEC4-4BF7-80E2-6F6B62411F14}" type="presParOf" srcId="{6DDFD291-7BED-4650-817B-A454DAC71FB1}" destId="{7B066221-E6D4-4BAF-82CA-B22778CB68DE}" srcOrd="0" destOrd="0" presId="urn:microsoft.com/office/officeart/2005/8/layout/chevron2"/>
    <dgm:cxn modelId="{8F68D782-9529-41B3-B0EA-0E9BCAF32001}" type="presParOf" srcId="{6DDFD291-7BED-4650-817B-A454DAC71FB1}" destId="{5C08B056-1CBC-4970-90EB-CE8675E7F75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FE891B-E558-479D-AF14-0089F9C56422}">
      <dsp:nvSpPr>
        <dsp:cNvPr id="0" name=""/>
        <dsp:cNvSpPr/>
      </dsp:nvSpPr>
      <dsp:spPr>
        <a:xfrm rot="5400000">
          <a:off x="-92491" y="427032"/>
          <a:ext cx="1162714" cy="732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cs typeface="B Nazanin" panose="00000400000000000000" pitchFamily="2" charset="-78"/>
            </a:rPr>
            <a:t>فصل 10</a:t>
          </a:r>
          <a:endParaRPr lang="en-US" sz="1600" kern="1200" dirty="0">
            <a:cs typeface="B Nazanin" panose="00000400000000000000" pitchFamily="2" charset="-78"/>
          </a:endParaRPr>
        </a:p>
      </dsp:txBody>
      <dsp:txXfrm rot="-5400000">
        <a:off x="122802" y="577803"/>
        <a:ext cx="732128" cy="430586"/>
      </dsp:txXfrm>
    </dsp:sp>
    <dsp:sp modelId="{44E60554-C4AE-42E6-A9C3-DCBAAF81454F}">
      <dsp:nvSpPr>
        <dsp:cNvPr id="0" name=""/>
        <dsp:cNvSpPr/>
      </dsp:nvSpPr>
      <dsp:spPr>
        <a:xfrm rot="5400000">
          <a:off x="3538381" y="-2612843"/>
          <a:ext cx="1164181" cy="638986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cs typeface="B Nazanin" panose="00000400000000000000" pitchFamily="2" charset="-78"/>
            </a:rPr>
            <a:t>خیلی کوچک، خیلی بزرگ</a:t>
          </a:r>
          <a:endParaRPr lang="en-US" sz="1400" b="1" kern="1200" dirty="0"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cs typeface="B Nazanin" panose="00000400000000000000" pitchFamily="2" charset="-78"/>
            </a:rPr>
            <a:t>سلول و عدسی</a:t>
          </a:r>
          <a:endParaRPr lang="en-US" sz="1400" b="1" kern="1200" dirty="0"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cs typeface="B Nazanin" panose="00000400000000000000" pitchFamily="2" charset="-78"/>
            </a:rPr>
            <a:t>میکروسکوپ</a:t>
          </a:r>
          <a:endParaRPr lang="en-US" sz="1400" b="1" kern="1200" dirty="0">
            <a:cs typeface="B Nazanin" panose="00000400000000000000" pitchFamily="2" charset="-78"/>
          </a:endParaRPr>
        </a:p>
      </dsp:txBody>
      <dsp:txXfrm rot="-5400000">
        <a:off x="925538" y="56831"/>
        <a:ext cx="6333038" cy="1050519"/>
      </dsp:txXfrm>
    </dsp:sp>
    <dsp:sp modelId="{DFB4A287-3814-4B3E-9F89-5AA15FA2FC6D}">
      <dsp:nvSpPr>
        <dsp:cNvPr id="0" name=""/>
        <dsp:cNvSpPr/>
      </dsp:nvSpPr>
      <dsp:spPr>
        <a:xfrm rot="5400000">
          <a:off x="-156884" y="1649729"/>
          <a:ext cx="1045898" cy="732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solidFill>
                <a:srgbClr val="FFFFFF"/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فصل11</a:t>
          </a:r>
          <a:endParaRPr lang="en-US" sz="700" kern="1200" dirty="0"/>
        </a:p>
      </dsp:txBody>
      <dsp:txXfrm rot="-5400000">
        <a:off x="1" y="1858908"/>
        <a:ext cx="732128" cy="313770"/>
      </dsp:txXfrm>
    </dsp:sp>
    <dsp:sp modelId="{2DBF3D1F-C0DD-4B97-8C2D-9151C34AE4D8}">
      <dsp:nvSpPr>
        <dsp:cNvPr id="0" name=""/>
        <dsp:cNvSpPr/>
      </dsp:nvSpPr>
      <dsp:spPr>
        <a:xfrm rot="5400000">
          <a:off x="3744229" y="-1632010"/>
          <a:ext cx="1009804" cy="663079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شگفتی های برگ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فتوسنتز در برگ گیاهان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sp:txBody>
      <dsp:txXfrm rot="-5400000">
        <a:off x="933735" y="1227779"/>
        <a:ext cx="6581499" cy="911214"/>
      </dsp:txXfrm>
    </dsp:sp>
    <dsp:sp modelId="{91FB1EEC-E65B-45A6-868C-38C0B7DF3930}">
      <dsp:nvSpPr>
        <dsp:cNvPr id="0" name=""/>
        <dsp:cNvSpPr/>
      </dsp:nvSpPr>
      <dsp:spPr>
        <a:xfrm rot="5400000">
          <a:off x="-136353" y="2721978"/>
          <a:ext cx="1148061" cy="87535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solidFill>
                <a:srgbClr val="FFFFFF"/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فصل12</a:t>
          </a:r>
          <a:r>
            <a:rPr lang="fa-IR" sz="1300" kern="1200" dirty="0"/>
            <a:t> </a:t>
          </a:r>
          <a:endParaRPr lang="en-US" sz="1300" kern="1200" dirty="0"/>
        </a:p>
      </dsp:txBody>
      <dsp:txXfrm rot="-5400000">
        <a:off x="1" y="3023303"/>
        <a:ext cx="875355" cy="272706"/>
      </dsp:txXfrm>
    </dsp:sp>
    <dsp:sp modelId="{30694B7D-AB81-4A3D-B187-4E759E82274A}">
      <dsp:nvSpPr>
        <dsp:cNvPr id="0" name=""/>
        <dsp:cNvSpPr/>
      </dsp:nvSpPr>
      <dsp:spPr>
        <a:xfrm rot="5400000">
          <a:off x="3628754" y="-234379"/>
          <a:ext cx="1235156" cy="62454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جنگل برای کیست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جانوران و چرخه موجود بین جانوران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قارچ و کپک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sp:txBody>
      <dsp:txXfrm rot="-5400000">
        <a:off x="1123613" y="2331057"/>
        <a:ext cx="6185144" cy="1114566"/>
      </dsp:txXfrm>
    </dsp:sp>
    <dsp:sp modelId="{7B066221-E6D4-4BAF-82CA-B22778CB68DE}">
      <dsp:nvSpPr>
        <dsp:cNvPr id="0" name=""/>
        <dsp:cNvSpPr/>
      </dsp:nvSpPr>
      <dsp:spPr>
        <a:xfrm rot="5400000">
          <a:off x="-34083" y="4034729"/>
          <a:ext cx="1045898" cy="73212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kern="1200" dirty="0">
              <a:cs typeface="B Nazanin" panose="00000400000000000000" pitchFamily="2" charset="-78"/>
            </a:rPr>
            <a:t>فصل 13</a:t>
          </a:r>
          <a:endParaRPr lang="en-US" sz="1600" kern="1200" dirty="0">
            <a:cs typeface="B Nazanin" panose="00000400000000000000" pitchFamily="2" charset="-78"/>
          </a:endParaRPr>
        </a:p>
      </dsp:txBody>
      <dsp:txXfrm rot="-5400000">
        <a:off x="122802" y="4243908"/>
        <a:ext cx="732128" cy="313770"/>
      </dsp:txXfrm>
    </dsp:sp>
    <dsp:sp modelId="{5C08B056-1CBC-4970-90EB-CE8675E7F754}">
      <dsp:nvSpPr>
        <dsp:cNvPr id="0" name=""/>
        <dsp:cNvSpPr/>
      </dsp:nvSpPr>
      <dsp:spPr>
        <a:xfrm rot="5400000">
          <a:off x="3685083" y="1007056"/>
          <a:ext cx="1194440" cy="644850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سالم بمانیم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میکروب ها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  <a:p>
          <a:pPr marL="114300" lvl="1" indent="-114300" algn="r" defTabSz="622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400" b="1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orbel" panose="020B0503020204020204"/>
              <a:ea typeface="+mn-ea"/>
              <a:cs typeface="B Nazanin" panose="00000400000000000000" pitchFamily="2" charset="-78"/>
            </a:rPr>
            <a:t>سد های دفاعی بدن</a:t>
          </a:r>
          <a:endParaRPr lang="en-US" sz="1400" b="1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orbel" panose="020B0503020204020204"/>
            <a:ea typeface="+mn-ea"/>
            <a:cs typeface="B Nazanin" panose="00000400000000000000" pitchFamily="2" charset="-78"/>
          </a:endParaRPr>
        </a:p>
      </dsp:txBody>
      <dsp:txXfrm rot="-5400000">
        <a:off x="1058049" y="3692398"/>
        <a:ext cx="6390201" cy="1077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18:13:16.73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18:13:18.318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18:13:18.537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18:13:18.66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12-23T16:55:08.063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407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86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794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574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0197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042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582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40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800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20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249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customXml" Target="../ink/ink4.xml"/><Relationship Id="rId5" Type="http://schemas.openxmlformats.org/officeDocument/2006/relationships/diagramColors" Target="../diagrams/colors1.xml"/><Relationship Id="rId10" Type="http://schemas.openxmlformats.org/officeDocument/2006/relationships/customXml" Target="../ink/ink3.xml"/><Relationship Id="rId4" Type="http://schemas.openxmlformats.org/officeDocument/2006/relationships/diagramQuickStyle" Target="../diagrams/quickStyle1.xml"/><Relationship Id="rId9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FC473B3-1C9F-DD6A-6795-ED7E6043BE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5459" y="1188106"/>
            <a:ext cx="5693081" cy="4481787"/>
          </a:xfrm>
        </p:spPr>
      </p:pic>
    </p:spTree>
    <p:extLst>
      <p:ext uri="{BB962C8B-B14F-4D97-AF65-F5344CB8AC3E}">
        <p14:creationId xmlns:p14="http://schemas.microsoft.com/office/powerpoint/2010/main" val="195942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AE8BE-34A6-B461-3D51-A23A5E0C1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68923"/>
            <a:ext cx="7406640" cy="642425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fa-IR" sz="4000" b="0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 panose="020B0503020204020204"/>
                <a:ea typeface="+mj-ea"/>
                <a:cs typeface="B Nazanin" panose="00000400000000000000" pitchFamily="2" charset="-78"/>
              </a:rPr>
              <a:t>سلول دقیقا کدام بخش بدن ماست؟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C52FE9-81C0-2599-53CD-77C5913798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1508" y="1111347"/>
            <a:ext cx="4234375" cy="5406479"/>
          </a:xfrm>
        </p:spPr>
      </p:pic>
    </p:spTree>
    <p:extLst>
      <p:ext uri="{BB962C8B-B14F-4D97-AF65-F5344CB8AC3E}">
        <p14:creationId xmlns:p14="http://schemas.microsoft.com/office/powerpoint/2010/main" val="25395669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EBE96-6B88-CF6F-D7F9-D839DC936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351692"/>
            <a:ext cx="7406640" cy="815926"/>
          </a:xfrm>
        </p:spPr>
        <p:txBody>
          <a:bodyPr/>
          <a:lstStyle/>
          <a:p>
            <a:pPr algn="ctr"/>
            <a:r>
              <a:rPr kumimoji="0" lang="fa-IR" sz="3600" b="0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 panose="020B0503020204020204"/>
                <a:ea typeface="+mj-ea"/>
                <a:cs typeface="B Nazanin" panose="00000400000000000000" pitchFamily="2" charset="-78"/>
              </a:rPr>
              <a:t>سلول دقیقا کدام بخش بدن ماست؟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C2121B-736C-88DB-B751-1273439E53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2874" y="1303143"/>
            <a:ext cx="7406640" cy="2206746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4E0AC3-736E-C2F4-F143-CA653D7F5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415" y="3645414"/>
            <a:ext cx="3446585" cy="260587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3136F4-66A6-FE16-1D4F-F7D9AED801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6457" y="3764176"/>
            <a:ext cx="2962128" cy="2287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49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آیا</a:t>
            </a:r>
            <a:r>
              <a:rPr dirty="0"/>
              <a:t> </a:t>
            </a:r>
            <a:r>
              <a:rPr dirty="0" err="1"/>
              <a:t>همه</a:t>
            </a:r>
            <a:r>
              <a:rPr dirty="0"/>
              <a:t> </a:t>
            </a:r>
            <a:r>
              <a:rPr dirty="0" err="1"/>
              <a:t>مواد</a:t>
            </a:r>
            <a:r>
              <a:rPr dirty="0"/>
              <a:t> </a:t>
            </a:r>
            <a:r>
              <a:rPr dirty="0" err="1"/>
              <a:t>از</a:t>
            </a:r>
            <a:r>
              <a:rPr dirty="0"/>
              <a:t> </a:t>
            </a:r>
            <a:r>
              <a:rPr dirty="0" err="1"/>
              <a:t>سلول</a:t>
            </a:r>
            <a:r>
              <a:rPr dirty="0"/>
              <a:t> </a:t>
            </a:r>
            <a:r>
              <a:rPr dirty="0" err="1"/>
              <a:t>ساخته</a:t>
            </a:r>
            <a:r>
              <a:rPr dirty="0"/>
              <a:t> </a:t>
            </a:r>
            <a:r>
              <a:rPr dirty="0" err="1"/>
              <a:t>شده‌اند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خیر</a:t>
            </a:r>
            <a:r>
              <a:rPr dirty="0"/>
              <a:t> ❌</a:t>
            </a:r>
          </a:p>
          <a:p>
            <a:pPr algn="r" rtl="1"/>
            <a:r>
              <a:rPr lang="fa-IR" dirty="0"/>
              <a:t>فقط موجودات زنده از سلول ساخته شده اند.</a:t>
            </a:r>
            <a:endParaRPr dirty="0"/>
          </a:p>
          <a:p>
            <a:pPr algn="r" rtl="1"/>
            <a:r>
              <a:rPr lang="fa-IR" dirty="0"/>
              <a:t>موادی مانند:</a:t>
            </a:r>
            <a:r>
              <a:rPr dirty="0"/>
              <a:t> </a:t>
            </a:r>
            <a:r>
              <a:rPr lang="fa-IR" dirty="0"/>
              <a:t>سنگ، آب، فلز، سلول ندارند بلکه مولکول دارند.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8F777-1F3C-2ED5-5B70-66FF08D5B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85336"/>
            <a:ext cx="7406640" cy="839372"/>
          </a:xfrm>
        </p:spPr>
        <p:txBody>
          <a:bodyPr/>
          <a:lstStyle/>
          <a:p>
            <a:pPr algn="ctr"/>
            <a:r>
              <a:rPr lang="fa-IR" dirty="0"/>
              <a:t>انواع میکروسکوپ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32599-2A98-05D7-DF8D-8503607AB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324708"/>
            <a:ext cx="7404653" cy="4771292"/>
          </a:xfrm>
        </p:spPr>
        <p:txBody>
          <a:bodyPr/>
          <a:lstStyle/>
          <a:p>
            <a:pPr algn="r" rtl="1"/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الکترونی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Electron Microscopes </a:t>
            </a: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</a:p>
          <a:p>
            <a:pPr algn="r" rtl="1"/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میکروسکوپ نوری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Optical Microscopy</a:t>
            </a:r>
          </a:p>
          <a:p>
            <a:pPr algn="r" rtl="1"/>
            <a:r>
              <a:rPr lang="fa-IR" cap="all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میکروسکوپ تشریح یا استریوسکوپی</a:t>
            </a:r>
          </a:p>
          <a:p>
            <a:pPr algn="r" rtl="1"/>
            <a:r>
              <a:rPr lang="fa-IR" cap="all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میکروسکوپ فلورسنت</a:t>
            </a:r>
          </a:p>
          <a:p>
            <a:pPr marL="34290" indent="0" algn="r" rtl="1">
              <a:buNone/>
            </a:pPr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 و انواعی دیگر...</a:t>
            </a:r>
          </a:p>
          <a:p>
            <a:pPr marL="34290" indent="0" algn="r" rtl="1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F2163DC-5F59-A31B-015F-E30AC99845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3551" y="3733799"/>
            <a:ext cx="6654018" cy="2638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112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DE0F-FC49-E420-E305-6E48199F7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881575"/>
          </a:xfrm>
        </p:spPr>
        <p:txBody>
          <a:bodyPr/>
          <a:lstStyle/>
          <a:p>
            <a:pPr algn="ctr"/>
            <a:r>
              <a:rPr lang="fa-IR" dirty="0"/>
              <a:t>اجزای میکروسکوپ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822D2F2-0022-4E7E-5CED-6B085FBFD7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6935" y="1659988"/>
            <a:ext cx="5711483" cy="4754880"/>
          </a:xfrm>
        </p:spPr>
      </p:pic>
    </p:spTree>
    <p:extLst>
      <p:ext uri="{BB962C8B-B14F-4D97-AF65-F5344CB8AC3E}">
        <p14:creationId xmlns:p14="http://schemas.microsoft.com/office/powerpoint/2010/main" val="79599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867508"/>
          </a:xfrm>
        </p:spPr>
        <p:txBody>
          <a:bodyPr/>
          <a:lstStyle/>
          <a:p>
            <a:pPr algn="ctr"/>
            <a:r>
              <a:rPr dirty="0" err="1"/>
              <a:t>نحوه</a:t>
            </a:r>
            <a:r>
              <a:rPr dirty="0"/>
              <a:t> </a:t>
            </a:r>
            <a:r>
              <a:rPr dirty="0" err="1"/>
              <a:t>کار</a:t>
            </a:r>
            <a:r>
              <a:rPr dirty="0"/>
              <a:t> </a:t>
            </a:r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میکروسکوپ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algn="r" rtl="1"/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ابتدا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لام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را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روی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صفحه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قرار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می‌دهیم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از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عدسی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ضعیف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شروع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می‌کنیم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با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پیچ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تنظیم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تصویر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را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واضح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می‌کنیم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  <a:p>
            <a:pPr algn="r" rtl="1"/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هرگز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عدسی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را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با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دست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لمس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نمی‌کنیم</a:t>
            </a:r>
            <a:endParaRPr lang="fa-I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 rtl="1"/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صفحه 75 کتاب</a:t>
            </a:r>
          </a:p>
          <a:p>
            <a:pPr algn="r" rtl="1"/>
            <a:endParaRPr lang="fa-I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 rtl="1"/>
            <a:r>
              <a:rPr lang="fa-IR" dirty="0">
                <a:solidFill>
                  <a:schemeClr val="tx1">
                    <a:lumMod val="95000"/>
                    <a:lumOff val="5000"/>
                  </a:schemeClr>
                </a:solidFill>
              </a:rPr>
              <a:t>مشاهده فیلم کار با میکروسکوپ</a:t>
            </a: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جلبک‌ها و کاربردهای امروزی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تولید دارو و مکمل غذایی</a:t>
            </a:r>
          </a:p>
          <a:p>
            <a:r>
              <a:t>ساخت مواد آرایشی</a:t>
            </a:r>
          </a:p>
          <a:p>
            <a:r>
              <a:t>تولید اکسیژن و تصفیه آب</a:t>
            </a:r>
          </a:p>
          <a:p>
            <a:r>
              <a:t>برخی شرکت‌ها از جلبک برای ساخت دارو استفاده می‌کنند.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مخمر و کاربردهای امروزی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تولید نان و نوشیدنی‌ها</a:t>
            </a:r>
          </a:p>
          <a:p>
            <a:r>
              <a:t>ساخت ویتامین‌ها</a:t>
            </a:r>
          </a:p>
          <a:p>
            <a:r>
              <a:t>استفاده در صنایع دارویی برای تولید داروها</a:t>
            </a:r>
          </a:p>
          <a:p>
            <a:r>
              <a:t>شرکت‌های دارویی از مخمر برای تولید انسولین استفاده می‌کنند.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9628A-9CA6-0773-431B-670A106E1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881575"/>
          </a:xfrm>
        </p:spPr>
        <p:txBody>
          <a:bodyPr/>
          <a:lstStyle/>
          <a:p>
            <a:pPr algn="ctr"/>
            <a:r>
              <a:rPr lang="fa-IR" dirty="0"/>
              <a:t>حدیث امروز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0C3FBE-FE9E-F61A-54A7-DF9D805C75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0830" y="1629063"/>
            <a:ext cx="4881490" cy="4619337"/>
          </a:xfrm>
        </p:spPr>
      </p:pic>
    </p:spTree>
    <p:extLst>
      <p:ext uri="{BB962C8B-B14F-4D97-AF65-F5344CB8AC3E}">
        <p14:creationId xmlns:p14="http://schemas.microsoft.com/office/powerpoint/2010/main" val="324871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B765C-9A84-0F56-D0C4-5ED6EA2C4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810988"/>
          </a:xfrm>
        </p:spPr>
        <p:txBody>
          <a:bodyPr/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در بخش زیست شناسی کتاب چه میخوانیم؟</a:t>
            </a:r>
            <a:endParaRPr lang="en-US" dirty="0">
              <a:cs typeface="B Nazanin" panose="00000400000000000000" pitchFamily="2" charset="-78"/>
            </a:endParaRP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5B9B4F51-9408-92A6-E7ED-6470B70D69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628835"/>
              </p:ext>
            </p:extLst>
          </p:nvPr>
        </p:nvGraphicFramePr>
        <p:xfrm>
          <a:off x="880110" y="1419868"/>
          <a:ext cx="7854127" cy="4951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6A155F9C-D0B1-74C9-6CAD-2D92334E6EE8}"/>
                  </a:ext>
                </a:extLst>
              </p14:cNvPr>
              <p14:cNvContentPartPr/>
              <p14:nvPr/>
            </p14:nvContentPartPr>
            <p14:xfrm>
              <a:off x="2264566" y="759268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6A155F9C-D0B1-74C9-6CAD-2D92334E6EE8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258446" y="75314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A8E24BA7-E475-D037-49E8-2E755E8128E2}"/>
                  </a:ext>
                </a:extLst>
              </p14:cNvPr>
              <p14:cNvContentPartPr/>
              <p14:nvPr/>
            </p14:nvContentPartPr>
            <p14:xfrm>
              <a:off x="5049526" y="1420228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A8E24BA7-E475-D037-49E8-2E755E8128E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43406" y="141410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ED8F0F1-9980-112D-B454-B529E71A4F40}"/>
                  </a:ext>
                </a:extLst>
              </p14:cNvPr>
              <p14:cNvContentPartPr/>
              <p14:nvPr/>
            </p14:nvContentPartPr>
            <p14:xfrm>
              <a:off x="5049526" y="1420228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ED8F0F1-9980-112D-B454-B529E71A4F4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43406" y="141410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0225A4-B3CF-07C3-3547-60345663C2BF}"/>
                  </a:ext>
                </a:extLst>
              </p14:cNvPr>
              <p14:cNvContentPartPr/>
              <p14:nvPr/>
            </p14:nvContentPartPr>
            <p14:xfrm>
              <a:off x="5049526" y="1420228"/>
              <a:ext cx="36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0225A4-B3CF-07C3-3547-60345663C2B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5043406" y="1414108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8985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219200"/>
          </a:xfrm>
        </p:spPr>
        <p:txBody>
          <a:bodyPr>
            <a:normAutofit/>
          </a:bodyPr>
          <a:lstStyle/>
          <a:p>
            <a:pPr algn="ctr"/>
            <a:r>
              <a:rPr dirty="0" err="1">
                <a:cs typeface="B Nazanin" panose="00000400000000000000" pitchFamily="2" charset="-78"/>
              </a:rPr>
              <a:t>میکروسکوپ</a:t>
            </a:r>
            <a:r>
              <a:rPr dirty="0">
                <a:cs typeface="B Nazanin" panose="00000400000000000000" pitchFamily="2" charset="-78"/>
              </a:rPr>
              <a:t> </a:t>
            </a:r>
            <a:r>
              <a:rPr dirty="0" err="1">
                <a:cs typeface="B Nazanin" panose="00000400000000000000" pitchFamily="2" charset="-78"/>
              </a:rPr>
              <a:t>از</a:t>
            </a:r>
            <a:r>
              <a:rPr dirty="0">
                <a:cs typeface="B Nazanin" panose="00000400000000000000" pitchFamily="2" charset="-78"/>
              </a:rPr>
              <a:t> </a:t>
            </a:r>
            <a:r>
              <a:rPr dirty="0" err="1">
                <a:cs typeface="B Nazanin" panose="00000400000000000000" pitchFamily="2" charset="-78"/>
              </a:rPr>
              <a:t>چه</a:t>
            </a:r>
            <a:r>
              <a:rPr dirty="0">
                <a:cs typeface="B Nazanin" panose="00000400000000000000" pitchFamily="2" charset="-78"/>
              </a:rPr>
              <a:t> </a:t>
            </a:r>
            <a:r>
              <a:rPr dirty="0" err="1">
                <a:cs typeface="B Nazanin" panose="00000400000000000000" pitchFamily="2" charset="-78"/>
              </a:rPr>
              <a:t>چیزی</a:t>
            </a:r>
            <a:r>
              <a:rPr dirty="0">
                <a:cs typeface="B Nazanin" panose="00000400000000000000" pitchFamily="2" charset="-78"/>
              </a:rPr>
              <a:t> </a:t>
            </a:r>
            <a:r>
              <a:rPr dirty="0" err="1">
                <a:cs typeface="B Nazanin" panose="00000400000000000000" pitchFamily="2" charset="-78"/>
              </a:rPr>
              <a:t>الگو</a:t>
            </a:r>
            <a:r>
              <a:rPr dirty="0">
                <a:cs typeface="B Nazanin" panose="00000400000000000000" pitchFamily="2" charset="-78"/>
              </a:rPr>
              <a:t> </a:t>
            </a:r>
            <a:r>
              <a:rPr dirty="0" err="1">
                <a:cs typeface="B Nazanin" panose="00000400000000000000" pitchFamily="2" charset="-78"/>
              </a:rPr>
              <a:t>گرفته</a:t>
            </a:r>
            <a:r>
              <a:rPr dirty="0">
                <a:cs typeface="B Nazanin" panose="00000400000000000000" pitchFamily="2" charset="-78"/>
              </a:rPr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710" y="1828800"/>
            <a:ext cx="7404653" cy="4670474"/>
          </a:xfrm>
        </p:spPr>
        <p:txBody>
          <a:bodyPr/>
          <a:lstStyle/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دانشمندان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الهام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از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چشم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انسان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عدسی‌های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طبیعی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فکر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ساخت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میکروسکوپ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افتادند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اولین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میکروسکوپ‌ها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از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ترکیب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چند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عدسی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ساده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ساخته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شدند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هدف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: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دیدن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چیزهایی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که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چشم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دیده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نمی‌شوند</a:t>
            </a:r>
            <a:r>
              <a:rPr dirty="0">
                <a:cs typeface="B Nazanin" panose="00000400000000000000" pitchFamily="2" charset="-78"/>
              </a:rPr>
              <a:t>.</a:t>
            </a:r>
            <a:r>
              <a:rPr lang="fa-IR" dirty="0">
                <a:cs typeface="B Nazanin" panose="00000400000000000000" pitchFamily="2" charset="-78"/>
              </a:rPr>
              <a:t> </a:t>
            </a:r>
          </a:p>
          <a:p>
            <a:pPr algn="r" rtl="1"/>
            <a:endParaRPr lang="fa-IR" dirty="0">
              <a:cs typeface="B Nazanin" panose="00000400000000000000" pitchFamily="2" charset="-78"/>
            </a:endParaRPr>
          </a:p>
          <a:p>
            <a:pPr algn="r" rtl="1"/>
            <a:endParaRPr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542B43EC-ABBC-5AE1-BFA3-A52B58C27250}"/>
                  </a:ext>
                </a:extLst>
              </p14:cNvPr>
              <p14:cNvContentPartPr/>
              <p14:nvPr/>
            </p14:nvContentPartPr>
            <p14:xfrm>
              <a:off x="6442726" y="3840148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542B43EC-ABBC-5AE1-BFA3-A52B58C2725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36606" y="3834028"/>
                <a:ext cx="12600" cy="12600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63BBE4F0-5ECB-6B9E-ED2A-9420FAD0F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637" y="3005797"/>
            <a:ext cx="1706360" cy="307657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E8ACDE5-F434-0789-A511-F8687B1B81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72332" y="3667125"/>
            <a:ext cx="2061243" cy="25812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7D622-EBD4-A2CB-4143-CFDA6A33E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450166"/>
            <a:ext cx="7406640" cy="956603"/>
          </a:xfrm>
        </p:spPr>
        <p:txBody>
          <a:bodyPr>
            <a:noAutofit/>
          </a:bodyPr>
          <a:lstStyle/>
          <a:p>
            <a:pPr algn="ctr"/>
            <a:r>
              <a:rPr lang="fa-IR" sz="3200" dirty="0"/>
              <a:t>همه ابزار های ساخت بشر حتما الگویی در طبیعت داشته اند</a:t>
            </a:r>
            <a:endParaRPr lang="en-US" sz="32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3708EF9-6BF2-D7B6-B39C-77890FCAB7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080" y="1674055"/>
            <a:ext cx="3643532" cy="2419643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7CFE1AF-1D6B-4F05-FEE5-F4B31154DB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0815" y="4258616"/>
            <a:ext cx="2694061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021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B2BA5-377D-4BC3-A835-3E7F320CE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1484" y="609600"/>
            <a:ext cx="6711168" cy="1203960"/>
          </a:xfrm>
        </p:spPr>
        <p:txBody>
          <a:bodyPr/>
          <a:lstStyle/>
          <a:p>
            <a:pPr algn="ctr"/>
            <a:r>
              <a:rPr lang="fa-IR" dirty="0"/>
              <a:t>میکروسکوپ= میکرو + اسکوپ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0069A-981C-86BE-F5F2-5F7DF79AF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219" y="1813560"/>
            <a:ext cx="8273562" cy="4573172"/>
          </a:xfrm>
        </p:spPr>
        <p:txBody>
          <a:bodyPr/>
          <a:lstStyle/>
          <a:p>
            <a:pPr algn="r" rtl="1"/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میکرو از واحد اندازه گیری میکرومتر(</a:t>
            </a:r>
            <a:r>
              <a:rPr lang="el-G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μ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m </a:t>
            </a: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) گرفته شده که معادل ۱/۱۰۰۰ میلی متر است. </a:t>
            </a:r>
          </a:p>
          <a:p>
            <a:pPr marL="171450" marR="0" lvl="0" indent="-137160" algn="r" defTabSz="6858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A6B727"/>
              </a:buClr>
              <a:buSzPct val="80000"/>
              <a:buFont typeface="Corbel" pitchFamily="34" charset="0"/>
              <a:buChar char="•"/>
              <a:tabLst/>
              <a:defRPr/>
            </a:pP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میکرون (µ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m) </a:t>
            </a: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واحد اندازه‌گیری اجسام بسیار ریز است</a:t>
            </a:r>
            <a:r>
              <a:rPr kumimoji="0" lang="fa-IR" sz="2000" b="0" i="0" u="none" strike="noStrike" kern="1200" cap="none" spc="0" normalizeH="0" baseline="0" noProof="0" dirty="0">
                <a:ln>
                  <a:noFill/>
                </a:ln>
                <a:solidFill>
                  <a:srgbClr val="A6B727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.</a:t>
            </a:r>
          </a:p>
          <a:p>
            <a:pPr algn="r" rtl="1"/>
            <a:r>
              <a:rPr lang="fa-IR" b="1" dirty="0">
                <a:solidFill>
                  <a:schemeClr val="accent2">
                    <a:lumMod val="75000"/>
                  </a:schemeClr>
                </a:solidFill>
                <a:cs typeface="B Nazanin" panose="00000400000000000000" pitchFamily="2" charset="-78"/>
              </a:rPr>
              <a:t>بیشتر سلول‌ها بین ۵ تا ۵۰ میکرون هستند</a:t>
            </a:r>
          </a:p>
          <a:p>
            <a:pPr algn="r" rtl="1"/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اسکوپ (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Scope</a:t>
            </a: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)  به معنای وسیله ای است که کیفیت تماشای چیزی را بهبود می بخشد یا اصلا تماشای آنرا که با چشم غیرمسلح شدنی نیست را ممکن میسازد</a:t>
            </a:r>
          </a:p>
          <a:p>
            <a:pPr algn="r" rtl="1"/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مثل: آندوسکوپی/ کلونوسکوپی</a:t>
            </a:r>
          </a:p>
          <a:p>
            <a:pPr algn="r" rtl="1"/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7D7318D-811C-B4C5-D98B-7578AC932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51" y="4229100"/>
            <a:ext cx="4970584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444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060352"/>
          </a:xfrm>
        </p:spPr>
        <p:txBody>
          <a:bodyPr/>
          <a:lstStyle/>
          <a:p>
            <a:r>
              <a:rPr dirty="0" err="1"/>
              <a:t>با</a:t>
            </a:r>
            <a:r>
              <a:rPr dirty="0"/>
              <a:t> </a:t>
            </a:r>
            <a:r>
              <a:rPr dirty="0" err="1"/>
              <a:t>میکروسکوپ</a:t>
            </a:r>
            <a:r>
              <a:rPr dirty="0"/>
              <a:t> </a:t>
            </a:r>
            <a:r>
              <a:rPr dirty="0" err="1"/>
              <a:t>چه</a:t>
            </a:r>
            <a:r>
              <a:rPr dirty="0"/>
              <a:t> </a:t>
            </a:r>
            <a:r>
              <a:rPr dirty="0" err="1"/>
              <a:t>چیزهایی</a:t>
            </a:r>
            <a:r>
              <a:rPr dirty="0"/>
              <a:t> </a:t>
            </a:r>
            <a:r>
              <a:rPr dirty="0" err="1"/>
              <a:t>را</a:t>
            </a:r>
            <a:r>
              <a:rPr dirty="0"/>
              <a:t> </a:t>
            </a:r>
            <a:r>
              <a:rPr dirty="0" err="1"/>
              <a:t>می‌توان</a:t>
            </a:r>
            <a:r>
              <a:rPr dirty="0"/>
              <a:t> </a:t>
            </a:r>
            <a:r>
              <a:rPr dirty="0" err="1"/>
              <a:t>دید</a:t>
            </a:r>
            <a:r>
              <a:rPr dirty="0"/>
              <a:t>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1" y="1842868"/>
            <a:ext cx="7780312" cy="4253132"/>
          </a:xfrm>
        </p:spPr>
        <p:txBody>
          <a:bodyPr/>
          <a:lstStyle/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سلول‌های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بدن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انسان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گیاهان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باکتری‌ها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قارچ‌ها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جلبک‌ها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موجودات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تک‌سلولی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برخی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کریستال‌ها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بافت‌ها</a:t>
            </a:r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endParaRPr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A6CDB6-88EA-6EB9-0463-94F059A29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00" y="1939143"/>
            <a:ext cx="3522200" cy="17611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ABC859-0E07-2B95-6B3A-BECEF27F7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545" y="3969434"/>
            <a:ext cx="3026934" cy="227896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923778"/>
          </a:xfrm>
        </p:spPr>
        <p:txBody>
          <a:bodyPr/>
          <a:lstStyle/>
          <a:p>
            <a:pPr algn="ctr"/>
            <a:r>
              <a:rPr lang="fa-IR" dirty="0"/>
              <a:t> </a:t>
            </a:r>
            <a:r>
              <a:rPr dirty="0" err="1"/>
              <a:t>سلول</a:t>
            </a:r>
            <a:r>
              <a:rPr dirty="0"/>
              <a:t> </a:t>
            </a:r>
            <a:r>
              <a:rPr dirty="0" err="1"/>
              <a:t>چیست</a:t>
            </a:r>
            <a:r>
              <a:rPr dirty="0"/>
              <a:t>؟ (</a:t>
            </a:r>
            <a:r>
              <a:rPr dirty="0" err="1"/>
              <a:t>کمی</a:t>
            </a:r>
            <a:r>
              <a:rPr dirty="0"/>
              <a:t> </a:t>
            </a:r>
            <a:r>
              <a:rPr dirty="0" err="1"/>
              <a:t>عمیق‌تر</a:t>
            </a:r>
            <a:r>
              <a:rPr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251" y="1828800"/>
            <a:ext cx="7404653" cy="4267200"/>
          </a:xfrm>
        </p:spPr>
        <p:txBody>
          <a:bodyPr/>
          <a:lstStyle/>
          <a:p>
            <a:pPr algn="r" rtl="1"/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سلول کوچک‌ترین واحد سازنده موجودات زنده است. 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سلول‌ها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می‌توانند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رشد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کنند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،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تقسیم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شوند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</a:t>
            </a: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فعالیت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انجام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دهند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.</a:t>
            </a:r>
          </a:p>
          <a:p>
            <a:pPr algn="r" rtl="1"/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هر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سلول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دارای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غشا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،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سیتوپلاسم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ماده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ژنتیکی</a:t>
            </a:r>
            <a:r>
              <a:rPr lang="fa-IR"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و اجزای بسیار مختلفی</a:t>
            </a:r>
            <a:r>
              <a:rPr b="1" dirty="0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 </a:t>
            </a:r>
            <a:r>
              <a:rPr b="1" dirty="0" err="1">
                <a:solidFill>
                  <a:schemeClr val="tx1">
                    <a:lumMod val="95000"/>
                    <a:lumOff val="5000"/>
                  </a:schemeClr>
                </a:solidFill>
                <a:cs typeface="B Nazanin" panose="00000400000000000000" pitchFamily="2" charset="-78"/>
              </a:rPr>
              <a:t>است</a:t>
            </a:r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endParaRPr lang="fa-IR" b="1" dirty="0">
              <a:solidFill>
                <a:schemeClr val="tx1">
                  <a:lumMod val="95000"/>
                  <a:lumOff val="5000"/>
                </a:schemeClr>
              </a:solidFill>
              <a:cs typeface="B Nazanin" panose="00000400000000000000" pitchFamily="2" charset="-78"/>
            </a:endParaRPr>
          </a:p>
          <a:p>
            <a:pPr algn="r" rtl="1"/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71FF81-039D-58DE-4971-EA2892D4B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9362" y="3429000"/>
            <a:ext cx="4746625" cy="2667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CC8E1-F957-8E71-5389-7D69EC3CD0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740898"/>
          </a:xfrm>
        </p:spPr>
        <p:txBody>
          <a:bodyPr>
            <a:normAutofit/>
          </a:bodyPr>
          <a:lstStyle/>
          <a:p>
            <a:pPr algn="ctr"/>
            <a:r>
              <a:rPr lang="fa-IR" dirty="0">
                <a:cs typeface="B Nazanin" panose="00000400000000000000" pitchFamily="2" charset="-78"/>
              </a:rPr>
              <a:t>سلول دقیقا کدام بخش بدن ماست؟</a:t>
            </a:r>
            <a:endParaRPr lang="en-US" dirty="0">
              <a:cs typeface="B Nazanin" panose="00000400000000000000" pitchFamily="2" charset="-78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3F0602-2F6F-61DB-4879-04E577AF93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7871" y="1723009"/>
            <a:ext cx="6288258" cy="4315927"/>
          </a:xfrm>
        </p:spPr>
      </p:pic>
    </p:spTree>
    <p:extLst>
      <p:ext uri="{BB962C8B-B14F-4D97-AF65-F5344CB8AC3E}">
        <p14:creationId xmlns:p14="http://schemas.microsoft.com/office/powerpoint/2010/main" val="260458276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205</TotalTime>
  <Words>424</Words>
  <Application>Microsoft Office PowerPoint</Application>
  <PresentationFormat>On-screen Show (4:3)</PresentationFormat>
  <Paragraphs>72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B Nazanin</vt:lpstr>
      <vt:lpstr>Corbel</vt:lpstr>
      <vt:lpstr>Basis</vt:lpstr>
      <vt:lpstr>PowerPoint Presentation</vt:lpstr>
      <vt:lpstr>حدیث امروز</vt:lpstr>
      <vt:lpstr>در بخش زیست شناسی کتاب چه میخوانیم؟</vt:lpstr>
      <vt:lpstr>میکروسکوپ از چه چیزی الگو گرفته؟</vt:lpstr>
      <vt:lpstr>همه ابزار های ساخت بشر حتما الگویی در طبیعت داشته اند</vt:lpstr>
      <vt:lpstr>میکروسکوپ= میکرو + اسکوپ</vt:lpstr>
      <vt:lpstr>با میکروسکوپ چه چیزهایی را می‌توان دید؟</vt:lpstr>
      <vt:lpstr> سلول چیست؟ (کمی عمیق‌تر)</vt:lpstr>
      <vt:lpstr>سلول دقیقا کدام بخش بدن ماست؟</vt:lpstr>
      <vt:lpstr>سلول دقیقا کدام بخش بدن ماست؟</vt:lpstr>
      <vt:lpstr>سلول دقیقا کدام بخش بدن ماست؟</vt:lpstr>
      <vt:lpstr>آیا همه مواد از سلول ساخته شده‌اند؟</vt:lpstr>
      <vt:lpstr>انواع میکروسکوپ</vt:lpstr>
      <vt:lpstr>اجزای میکروسکوپ</vt:lpstr>
      <vt:lpstr>نحوه کار با میکروسکوپ</vt:lpstr>
      <vt:lpstr>جلبک‌ها و کاربردهای امروزی</vt:lpstr>
      <vt:lpstr>مخمر و کاربردهای امروزی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zahra</dc:creator>
  <cp:keywords/>
  <dc:description>generated using python-pptx</dc:description>
  <cp:lastModifiedBy>zahra</cp:lastModifiedBy>
  <cp:revision>4</cp:revision>
  <dcterms:created xsi:type="dcterms:W3CDTF">2013-01-27T09:14:16Z</dcterms:created>
  <dcterms:modified xsi:type="dcterms:W3CDTF">2025-12-23T19:54:00Z</dcterms:modified>
  <cp:category/>
</cp:coreProperties>
</file>